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16.xml" ContentType="application/vnd.openxmlformats-officedocument.presentationml.tags+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8.xml" ContentType="application/vnd.openxmlformats-officedocument.presentationml.notesSlide+xml"/>
  <Override PartName="/ppt/tags/tag17.xml" ContentType="application/vnd.openxmlformats-officedocument.presentationml.tags+xml"/>
  <Override PartName="/ppt/notesSlides/notesSlide19.xml" ContentType="application/vnd.openxmlformats-officedocument.presentationml.notesSlide+xml"/>
  <Override PartName="/ppt/tags/tag18.xml" ContentType="application/vnd.openxmlformats-officedocument.presentationml.tags+xml"/>
  <Override PartName="/ppt/notesSlides/notesSlide20.xml" ContentType="application/vnd.openxmlformats-officedocument.presentationml.notesSlide+xml"/>
  <Override PartName="/ppt/tags/tag19.xml" ContentType="application/vnd.openxmlformats-officedocument.presentationml.tags+xml"/>
  <Override PartName="/ppt/notesSlides/notesSlide21.xml" ContentType="application/vnd.openxmlformats-officedocument.presentationml.notesSlide+xml"/>
  <Override PartName="/ppt/tags/tag20.xml" ContentType="application/vnd.openxmlformats-officedocument.presentationml.tags+xml"/>
  <Override PartName="/ppt/notesSlides/notesSlide22.xml" ContentType="application/vnd.openxmlformats-officedocument.presentationml.notesSlide+xml"/>
  <Override PartName="/ppt/tags/tag21.xml" ContentType="application/vnd.openxmlformats-officedocument.presentationml.tags+xml"/>
  <Override PartName="/ppt/notesSlides/notesSlide23.xml" ContentType="application/vnd.openxmlformats-officedocument.presentationml.notesSlide+xml"/>
  <Override PartName="/ppt/tags/tag22.xml" ContentType="application/vnd.openxmlformats-officedocument.presentationml.tags+xml"/>
  <Override PartName="/ppt/notesSlides/notesSlide24.xml" ContentType="application/vnd.openxmlformats-officedocument.presentationml.notesSlide+xml"/>
  <Override PartName="/ppt/tags/tag23.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4.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5.xml" ContentType="application/vnd.openxmlformats-officedocument.presentationml.tags+xml"/>
  <Override PartName="/ppt/notesSlides/notesSlide30.xml" ContentType="application/vnd.openxmlformats-officedocument.presentationml.notesSlide+xml"/>
  <Override PartName="/ppt/tags/tag26.xml" ContentType="application/vnd.openxmlformats-officedocument.presentationml.tags+xml"/>
  <Override PartName="/ppt/notesSlides/notesSlide31.xml" ContentType="application/vnd.openxmlformats-officedocument.presentationml.notesSlide+xml"/>
  <Override PartName="/ppt/tags/tag27.xml" ContentType="application/vnd.openxmlformats-officedocument.presentationml.tags+xml"/>
  <Override PartName="/ppt/notesSlides/notesSlide32.xml" ContentType="application/vnd.openxmlformats-officedocument.presentationml.notesSlide+xml"/>
  <Override PartName="/ppt/tags/tag28.xml" ContentType="application/vnd.openxmlformats-officedocument.presentationml.tags+xml"/>
  <Override PartName="/ppt/notesSlides/notesSlide33.xml" ContentType="application/vnd.openxmlformats-officedocument.presentationml.notesSlide+xml"/>
  <Override PartName="/ppt/tags/tag29.xml" ContentType="application/vnd.openxmlformats-officedocument.presentationml.tags+xml"/>
  <Override PartName="/ppt/notesSlides/notesSlide34.xml" ContentType="application/vnd.openxmlformats-officedocument.presentationml.notesSlide+xml"/>
  <Override PartName="/ppt/tags/tag30.xml" ContentType="application/vnd.openxmlformats-officedocument.presentationml.tags+xml"/>
  <Override PartName="/ppt/notesSlides/notesSlide35.xml" ContentType="application/vnd.openxmlformats-officedocument.presentationml.notesSlide+xml"/>
  <Override PartName="/ppt/tags/tag31.xml" ContentType="application/vnd.openxmlformats-officedocument.presentationml.tags+xml"/>
  <Override PartName="/ppt/notesSlides/notesSlide36.xml" ContentType="application/vnd.openxmlformats-officedocument.presentationml.notesSlide+xml"/>
  <Override PartName="/ppt/tags/tag32.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33.xml" ContentType="application/vnd.openxmlformats-officedocument.presentationml.tags+xml"/>
  <Override PartName="/ppt/notesSlides/notesSlide40.xml" ContentType="application/vnd.openxmlformats-officedocument.presentationml.notesSlide+xml"/>
  <Override PartName="/ppt/tags/tag34.xml" ContentType="application/vnd.openxmlformats-officedocument.presentationml.tags+xml"/>
  <Override PartName="/ppt/notesSlides/notesSlide41.xml" ContentType="application/vnd.openxmlformats-officedocument.presentationml.notesSlide+xml"/>
  <Override PartName="/ppt/tags/tag35.xml" ContentType="application/vnd.openxmlformats-officedocument.presentationml.tags+xml"/>
  <Override PartName="/ppt/notesSlides/notesSlide42.xml" ContentType="application/vnd.openxmlformats-officedocument.presentationml.notesSlide+xml"/>
  <Override PartName="/ppt/tags/tag36.xml" ContentType="application/vnd.openxmlformats-officedocument.presentationml.tags+xml"/>
  <Override PartName="/ppt/notesSlides/notesSlide43.xml" ContentType="application/vnd.openxmlformats-officedocument.presentationml.notesSlide+xml"/>
  <Override PartName="/ppt/tags/tag37.xml" ContentType="application/vnd.openxmlformats-officedocument.presentationml.tags+xml"/>
  <Override PartName="/ppt/notesSlides/notesSlide44.xml" ContentType="application/vnd.openxmlformats-officedocument.presentationml.notesSlide+xml"/>
  <Override PartName="/ppt/tags/tag38.xml" ContentType="application/vnd.openxmlformats-officedocument.presentationml.tags+xml"/>
  <Override PartName="/ppt/notesSlides/notesSlide4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39.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40.xml" ContentType="application/vnd.openxmlformats-officedocument.presentationml.tags+xml"/>
  <Override PartName="/ppt/notesSlides/notesSlide49.xml" ContentType="application/vnd.openxmlformats-officedocument.presentationml.notesSlide+xml"/>
  <Override PartName="/ppt/tags/tag41.xml" ContentType="application/vnd.openxmlformats-officedocument.presentationml.tags+xml"/>
  <Override PartName="/ppt/notesSlides/notesSlide50.xml" ContentType="application/vnd.openxmlformats-officedocument.presentationml.notesSlide+xml"/>
  <Override PartName="/ppt/tags/tag42.xml" ContentType="application/vnd.openxmlformats-officedocument.presentationml.tags+xml"/>
  <Override PartName="/ppt/notesSlides/notesSlide51.xml" ContentType="application/vnd.openxmlformats-officedocument.presentationml.notesSlide+xml"/>
  <Override PartName="/ppt/tags/tag43.xml" ContentType="application/vnd.openxmlformats-officedocument.presentationml.tags+xml"/>
  <Override PartName="/ppt/notesSlides/notesSlide52.xml" ContentType="application/vnd.openxmlformats-officedocument.presentationml.notesSlide+xml"/>
  <Override PartName="/ppt/tags/tag44.xml" ContentType="application/vnd.openxmlformats-officedocument.presentationml.tags+xml"/>
  <Override PartName="/ppt/notesSlides/notesSlide53.xml" ContentType="application/vnd.openxmlformats-officedocument.presentationml.notesSlide+xml"/>
  <Override PartName="/ppt/tags/tag45.xml" ContentType="application/vnd.openxmlformats-officedocument.presentationml.tags+xml"/>
  <Override PartName="/ppt/notesSlides/notesSlide54.xml" ContentType="application/vnd.openxmlformats-officedocument.presentationml.notesSlide+xml"/>
  <Override PartName="/ppt/tags/tag46.xml" ContentType="application/vnd.openxmlformats-officedocument.presentationml.tags+xml"/>
  <Override PartName="/ppt/notesSlides/notesSlide5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47.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48.xml" ContentType="application/vnd.openxmlformats-officedocument.presentationml.tags+xml"/>
  <Override PartName="/ppt/notesSlides/notesSlide59.xml" ContentType="application/vnd.openxmlformats-officedocument.presentationml.notesSlide+xml"/>
  <Override PartName="/ppt/tags/tag49.xml" ContentType="application/vnd.openxmlformats-officedocument.presentationml.tags+xml"/>
  <Override PartName="/ppt/notesSlides/notesSlide60.xml" ContentType="application/vnd.openxmlformats-officedocument.presentationml.notesSlide+xml"/>
  <Override PartName="/ppt/tags/tag50.xml" ContentType="application/vnd.openxmlformats-officedocument.presentationml.tags+xml"/>
  <Override PartName="/ppt/notesSlides/notesSlide61.xml" ContentType="application/vnd.openxmlformats-officedocument.presentationml.notesSlide+xml"/>
  <Override PartName="/ppt/tags/tag51.xml" ContentType="application/vnd.openxmlformats-officedocument.presentationml.tags+xml"/>
  <Override PartName="/ppt/notesSlides/notesSlide62.xml" ContentType="application/vnd.openxmlformats-officedocument.presentationml.notesSlide+xml"/>
  <Override PartName="/ppt/tags/tag52.xml" ContentType="application/vnd.openxmlformats-officedocument.presentationml.tags+xml"/>
  <Override PartName="/ppt/notesSlides/notesSlide63.xml" ContentType="application/vnd.openxmlformats-officedocument.presentationml.notesSlide+xml"/>
  <Override PartName="/ppt/tags/tag53.xml" ContentType="application/vnd.openxmlformats-officedocument.presentationml.tags+xml"/>
  <Override PartName="/ppt/notesSlides/notesSlide64.xml" ContentType="application/vnd.openxmlformats-officedocument.presentationml.notesSlide+xml"/>
  <Override PartName="/ppt/tags/tag54.xml" ContentType="application/vnd.openxmlformats-officedocument.presentationml.tags+xml"/>
  <Override PartName="/ppt/notesSlides/notesSlide65.xml" ContentType="application/vnd.openxmlformats-officedocument.presentationml.notesSlide+xml"/>
  <Override PartName="/ppt/tags/tag55.xml" ContentType="application/vnd.openxmlformats-officedocument.presentationml.tag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tags/tag56.xml" ContentType="application/vnd.openxmlformats-officedocument.presentationml.tags+xml"/>
  <Override PartName="/ppt/notesSlides/notesSlide69.xml" ContentType="application/vnd.openxmlformats-officedocument.presentationml.notesSlide+xml"/>
  <Override PartName="/ppt/tags/tag57.xml" ContentType="application/vnd.openxmlformats-officedocument.presentationml.tags+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tags/tag58.xml" ContentType="application/vnd.openxmlformats-officedocument.presentationml.tags+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tags/tag59.xml" ContentType="application/vnd.openxmlformats-officedocument.presentationml.tags+xml"/>
  <Override PartName="/ppt/notesSlides/notesSlide74.xml" ContentType="application/vnd.openxmlformats-officedocument.presentationml.notesSlide+xml"/>
  <Override PartName="/ppt/tags/tag60.xml" ContentType="application/vnd.openxmlformats-officedocument.presentationml.tags+xml"/>
  <Override PartName="/ppt/notesSlides/notesSlide75.xml" ContentType="application/vnd.openxmlformats-officedocument.presentationml.notesSlide+xml"/>
  <Override PartName="/ppt/tags/tag61.xml" ContentType="application/vnd.openxmlformats-officedocument.presentationml.tags+xml"/>
  <Override PartName="/ppt/notesSlides/notesSlide76.xml" ContentType="application/vnd.openxmlformats-officedocument.presentationml.notesSlide+xml"/>
  <Override PartName="/ppt/tags/tag62.xml" ContentType="application/vnd.openxmlformats-officedocument.presentationml.tags+xml"/>
  <Override PartName="/ppt/notesSlides/notesSlide77.xml" ContentType="application/vnd.openxmlformats-officedocument.presentationml.notesSlide+xml"/>
  <Override PartName="/ppt/tags/tag63.xml" ContentType="application/vnd.openxmlformats-officedocument.presentationml.tags+xml"/>
  <Override PartName="/ppt/notesSlides/notesSlide78.xml" ContentType="application/vnd.openxmlformats-officedocument.presentationml.notesSlide+xml"/>
  <Override PartName="/ppt/tags/tag64.xml" ContentType="application/vnd.openxmlformats-officedocument.presentationml.tags+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tags/tag65.xml" ContentType="application/vnd.openxmlformats-officedocument.presentationml.tags+xml"/>
  <Override PartName="/ppt/notesSlides/notesSlide81.xml" ContentType="application/vnd.openxmlformats-officedocument.presentationml.notesSlide+xml"/>
  <Override PartName="/ppt/tags/tag66.xml" ContentType="application/vnd.openxmlformats-officedocument.presentationml.tags+xml"/>
  <Override PartName="/ppt/notesSlides/notesSlide82.xml" ContentType="application/vnd.openxmlformats-officedocument.presentationml.notesSlide+xml"/>
  <Override PartName="/ppt/tags/tag67.xml" ContentType="application/vnd.openxmlformats-officedocument.presentationml.tags+xml"/>
  <Override PartName="/ppt/notesSlides/notesSlide83.xml" ContentType="application/vnd.openxmlformats-officedocument.presentationml.notesSlide+xml"/>
  <Override PartName="/ppt/tags/tag68.xml" ContentType="application/vnd.openxmlformats-officedocument.presentationml.tags+xml"/>
  <Override PartName="/ppt/notesSlides/notesSlide84.xml" ContentType="application/vnd.openxmlformats-officedocument.presentationml.notesSlide+xml"/>
  <Override PartName="/ppt/tags/tag69.xml" ContentType="application/vnd.openxmlformats-officedocument.presentationml.tags+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tags/tag70.xml" ContentType="application/vnd.openxmlformats-officedocument.presentationml.tags+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tags/tag71.xml" ContentType="application/vnd.openxmlformats-officedocument.presentationml.tags+xml"/>
  <Override PartName="/ppt/notesSlides/notesSlide89.xml" ContentType="application/vnd.openxmlformats-officedocument.presentationml.notesSlide+xml"/>
  <Override PartName="/ppt/tags/tag72.xml" ContentType="application/vnd.openxmlformats-officedocument.presentationml.tags+xml"/>
  <Override PartName="/ppt/notesSlides/notesSlide90.xml" ContentType="application/vnd.openxmlformats-officedocument.presentationml.notesSlide+xml"/>
  <Override PartName="/ppt/tags/tag73.xml" ContentType="application/vnd.openxmlformats-officedocument.presentationml.tags+xml"/>
  <Override PartName="/ppt/notesSlides/notesSlide91.xml" ContentType="application/vnd.openxmlformats-officedocument.presentationml.notesSlide+xml"/>
  <Override PartName="/ppt/tags/tag74.xml" ContentType="application/vnd.openxmlformats-officedocument.presentationml.tags+xml"/>
  <Override PartName="/ppt/notesSlides/notesSlide92.xml" ContentType="application/vnd.openxmlformats-officedocument.presentationml.notesSlide+xml"/>
  <Override PartName="/ppt/tags/tag75.xml" ContentType="application/vnd.openxmlformats-officedocument.presentationml.tags+xml"/>
  <Override PartName="/ppt/notesSlides/notesSlide93.xml" ContentType="application/vnd.openxmlformats-officedocument.presentationml.notesSlide+xml"/>
  <Override PartName="/ppt/tags/tag76.xml" ContentType="application/vnd.openxmlformats-officedocument.presentationml.tags+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tags/tag77.xml" ContentType="application/vnd.openxmlformats-officedocument.presentationml.tags+xml"/>
  <Override PartName="/ppt/notesSlides/notesSlide96.xml" ContentType="application/vnd.openxmlformats-officedocument.presentationml.notesSlide+xml"/>
  <Override PartName="/ppt/tags/tag78.xml" ContentType="application/vnd.openxmlformats-officedocument.presentationml.tags+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tags/tag79.xml" ContentType="application/vnd.openxmlformats-officedocument.presentationml.tags+xml"/>
  <Override PartName="/ppt/notesSlides/notesSlide99.xml" ContentType="application/vnd.openxmlformats-officedocument.presentationml.notesSlide+xml"/>
  <Override PartName="/ppt/tags/tag80.xml" ContentType="application/vnd.openxmlformats-officedocument.presentationml.tags+xml"/>
  <Override PartName="/ppt/notesSlides/notesSlide100.xml" ContentType="application/vnd.openxmlformats-officedocument.presentationml.notesSlide+xml"/>
  <Override PartName="/ppt/tags/tag81.xml" ContentType="application/vnd.openxmlformats-officedocument.presentationml.tags+xml"/>
  <Override PartName="/ppt/notesSlides/notesSlide101.xml" ContentType="application/vnd.openxmlformats-officedocument.presentationml.notesSlide+xml"/>
  <Override PartName="/ppt/tags/tag82.xml" ContentType="application/vnd.openxmlformats-officedocument.presentationml.tags+xml"/>
  <Override PartName="/ppt/notesSlides/notesSlide102.xml" ContentType="application/vnd.openxmlformats-officedocument.presentationml.notesSlide+xml"/>
  <Override PartName="/ppt/tags/tag83.xml" ContentType="application/vnd.openxmlformats-officedocument.presentationml.tags+xml"/>
  <Override PartName="/ppt/notesSlides/notesSlide103.xml" ContentType="application/vnd.openxmlformats-officedocument.presentationml.notesSlide+xml"/>
  <Override PartName="/ppt/tags/tag84.xml" ContentType="application/vnd.openxmlformats-officedocument.presentationml.tags+xml"/>
  <Override PartName="/ppt/notesSlides/notesSlide104.xml" ContentType="application/vnd.openxmlformats-officedocument.presentationml.notesSlide+xml"/>
  <Override PartName="/ppt/tags/tag85.xml" ContentType="application/vnd.openxmlformats-officedocument.presentationml.tags+xml"/>
  <Override PartName="/ppt/notesSlides/notesSlide105.xml" ContentType="application/vnd.openxmlformats-officedocument.presentationml.notesSlide+xml"/>
  <Override PartName="/ppt/tags/tag86.xml" ContentType="application/vnd.openxmlformats-officedocument.presentationml.tags+xml"/>
  <Override PartName="/ppt/notesSlides/notesSlide106.xml" ContentType="application/vnd.openxmlformats-officedocument.presentationml.notesSlide+xml"/>
  <Override PartName="/ppt/tags/tag87.xml" ContentType="application/vnd.openxmlformats-officedocument.presentationml.tags+xml"/>
  <Override PartName="/ppt/notesSlides/notesSlide107.xml" ContentType="application/vnd.openxmlformats-officedocument.presentationml.notesSlide+xml"/>
  <Override PartName="/ppt/tags/tag88.xml" ContentType="application/vnd.openxmlformats-officedocument.presentationml.tags+xml"/>
  <Override PartName="/ppt/notesSlides/notesSlide108.xml" ContentType="application/vnd.openxmlformats-officedocument.presentationml.notesSlide+xml"/>
  <Override PartName="/ppt/tags/tag89.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4"/>
    <p:sldMasterId id="2147483648" r:id="rId5"/>
    <p:sldMasterId id="2147483687" r:id="rId6"/>
  </p:sldMasterIdLst>
  <p:notesMasterIdLst>
    <p:notesMasterId r:id="rId118"/>
  </p:notesMasterIdLst>
  <p:sldIdLst>
    <p:sldId id="2147472900" r:id="rId7"/>
    <p:sldId id="2147473307" r:id="rId8"/>
    <p:sldId id="2147473030" r:id="rId9"/>
    <p:sldId id="2147472908" r:id="rId10"/>
    <p:sldId id="2147472909" r:id="rId11"/>
    <p:sldId id="2147472903" r:id="rId12"/>
    <p:sldId id="2147472904" r:id="rId13"/>
    <p:sldId id="2147472905" r:id="rId14"/>
    <p:sldId id="2147472907" r:id="rId15"/>
    <p:sldId id="2147378783" r:id="rId16"/>
    <p:sldId id="2147472915" r:id="rId17"/>
    <p:sldId id="2147472911" r:id="rId18"/>
    <p:sldId id="2147472916" r:id="rId19"/>
    <p:sldId id="2147472912" r:id="rId20"/>
    <p:sldId id="2147472925" r:id="rId21"/>
    <p:sldId id="2147472926" r:id="rId22"/>
    <p:sldId id="2147472913" r:id="rId23"/>
    <p:sldId id="2147473013" r:id="rId24"/>
    <p:sldId id="2147472917" r:id="rId25"/>
    <p:sldId id="2147472918" r:id="rId26"/>
    <p:sldId id="2147472919" r:id="rId27"/>
    <p:sldId id="2147472920" r:id="rId28"/>
    <p:sldId id="2147472921" r:id="rId29"/>
    <p:sldId id="2147472922" r:id="rId30"/>
    <p:sldId id="2147472923" r:id="rId31"/>
    <p:sldId id="2147473014" r:id="rId32"/>
    <p:sldId id="2147472927" r:id="rId33"/>
    <p:sldId id="2147473016" r:id="rId34"/>
    <p:sldId id="2147472954" r:id="rId35"/>
    <p:sldId id="2147472955" r:id="rId36"/>
    <p:sldId id="2147472956" r:id="rId37"/>
    <p:sldId id="2147472957" r:id="rId38"/>
    <p:sldId id="2147472958" r:id="rId39"/>
    <p:sldId id="2147472959" r:id="rId40"/>
    <p:sldId id="2147472960" r:id="rId41"/>
    <p:sldId id="2147472961" r:id="rId42"/>
    <p:sldId id="2147472962" r:id="rId43"/>
    <p:sldId id="2147473017" r:id="rId44"/>
    <p:sldId id="2147472964" r:id="rId45"/>
    <p:sldId id="2147472965" r:id="rId46"/>
    <p:sldId id="2147472966" r:id="rId47"/>
    <p:sldId id="2147472967" r:id="rId48"/>
    <p:sldId id="2147472968" r:id="rId49"/>
    <p:sldId id="2147472969" r:id="rId50"/>
    <p:sldId id="2147472970" r:id="rId51"/>
    <p:sldId id="2147472971" r:id="rId52"/>
    <p:sldId id="2147473018" r:id="rId53"/>
    <p:sldId id="2147472973" r:id="rId54"/>
    <p:sldId id="2147472974" r:id="rId55"/>
    <p:sldId id="2147472975" r:id="rId56"/>
    <p:sldId id="2147472976" r:id="rId57"/>
    <p:sldId id="2147472977" r:id="rId58"/>
    <p:sldId id="2147472978" r:id="rId59"/>
    <p:sldId id="2147472979" r:id="rId60"/>
    <p:sldId id="2147472980" r:id="rId61"/>
    <p:sldId id="2147472981" r:id="rId62"/>
    <p:sldId id="2147473019" r:id="rId63"/>
    <p:sldId id="2147472983" r:id="rId64"/>
    <p:sldId id="2147472984" r:id="rId65"/>
    <p:sldId id="2147472985" r:id="rId66"/>
    <p:sldId id="2147472986" r:id="rId67"/>
    <p:sldId id="2147472987" r:id="rId68"/>
    <p:sldId id="2147472988" r:id="rId69"/>
    <p:sldId id="2147472989" r:id="rId70"/>
    <p:sldId id="2147472990" r:id="rId71"/>
    <p:sldId id="2147472991" r:id="rId72"/>
    <p:sldId id="2147473020" r:id="rId73"/>
    <p:sldId id="2147473029" r:id="rId74"/>
    <p:sldId id="2147472993" r:id="rId75"/>
    <p:sldId id="2147473005" r:id="rId76"/>
    <p:sldId id="2147473021" r:id="rId77"/>
    <p:sldId id="2147472994" r:id="rId78"/>
    <p:sldId id="2147472995" r:id="rId79"/>
    <p:sldId id="2147472768" r:id="rId80"/>
    <p:sldId id="2147472769" r:id="rId81"/>
    <p:sldId id="2147472770" r:id="rId82"/>
    <p:sldId id="2147472771" r:id="rId83"/>
    <p:sldId id="2147472772" r:id="rId84"/>
    <p:sldId id="2147473006" r:id="rId85"/>
    <p:sldId id="2147472763" r:id="rId86"/>
    <p:sldId id="2147473008" r:id="rId87"/>
    <p:sldId id="2147472822" r:id="rId88"/>
    <p:sldId id="2147472775" r:id="rId89"/>
    <p:sldId id="2147472776" r:id="rId90"/>
    <p:sldId id="2147472777" r:id="rId91"/>
    <p:sldId id="2147472778" r:id="rId92"/>
    <p:sldId id="2147472779" r:id="rId93"/>
    <p:sldId id="2147472828" r:id="rId94"/>
    <p:sldId id="2147472829" r:id="rId95"/>
    <p:sldId id="2147472830" r:id="rId96"/>
    <p:sldId id="2147472781" r:id="rId97"/>
    <p:sldId id="2147472782" r:id="rId98"/>
    <p:sldId id="2147472783" r:id="rId99"/>
    <p:sldId id="2147472784" r:id="rId100"/>
    <p:sldId id="2147472786" r:id="rId101"/>
    <p:sldId id="2147472787" r:id="rId102"/>
    <p:sldId id="2147472823" r:id="rId103"/>
    <p:sldId id="2147472789" r:id="rId104"/>
    <p:sldId id="2147472790" r:id="rId105"/>
    <p:sldId id="2147472831" r:id="rId106"/>
    <p:sldId id="2147472791" r:id="rId107"/>
    <p:sldId id="2147472792" r:id="rId108"/>
    <p:sldId id="2147472793" r:id="rId109"/>
    <p:sldId id="2147472795" r:id="rId110"/>
    <p:sldId id="2147472796" r:id="rId111"/>
    <p:sldId id="2147472833" r:id="rId112"/>
    <p:sldId id="2147475040" r:id="rId113"/>
    <p:sldId id="2147473031" r:id="rId114"/>
    <p:sldId id="2147473026" r:id="rId115"/>
    <p:sldId id="2147473027" r:id="rId116"/>
    <p:sldId id="2147473024" r:id="rId117"/>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782"/>
    <a:srgbClr val="E6E6E6"/>
    <a:srgbClr val="F2F2F2"/>
    <a:srgbClr val="383838"/>
    <a:srgbClr val="7030A0"/>
    <a:srgbClr val="1B6CB3"/>
    <a:srgbClr val="00417C"/>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870C87-D8D6-46AE-9D38-E056CCFC4B65}" v="1" dt="2025-11-09T08:06:43.166"/>
  </p1510:revLst>
</p1510:revInfo>
</file>

<file path=ppt/tableStyles.xml><?xml version="1.0" encoding="utf-8"?>
<a:tblStyleLst xmlns:a="http://schemas.openxmlformats.org/drawingml/2006/main" def="{5C22544A-7EE6-4342-B048-85BDC9FD1C3A}">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26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microsoft.com/office/2016/11/relationships/changesInfo" Target="changesInfos/changesInfo1.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notesMaster" Target="notesMasters/notesMaster1.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microsoft.com/office/2015/10/relationships/revisionInfo" Target="revisionInfo.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presProps" Target="presProps.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theme" Target="theme/theme1.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liver Menebhi" userId="3f6a3078-7721-4311-a1c4-1afb0ef7523f" providerId="ADAL" clId="{EFC0D6B0-F73F-4F55-B21A-B066D143807F}"/>
    <pc:docChg chg="undo custSel addSld delSld modSld sldOrd">
      <pc:chgData name="Oliver Menebhi" userId="3f6a3078-7721-4311-a1c4-1afb0ef7523f" providerId="ADAL" clId="{EFC0D6B0-F73F-4F55-B21A-B066D143807F}" dt="2025-05-16T12:02:07.465" v="1358" actId="20577"/>
      <pc:docMkLst>
        <pc:docMk/>
      </pc:docMkLst>
      <pc:sldChg chg="modSp mod">
        <pc:chgData name="Oliver Menebhi" userId="3f6a3078-7721-4311-a1c4-1afb0ef7523f" providerId="ADAL" clId="{EFC0D6B0-F73F-4F55-B21A-B066D143807F}" dt="2025-05-16T12:00:11.406" v="1330" actId="2710"/>
        <pc:sldMkLst>
          <pc:docMk/>
          <pc:sldMk cId="949301403" sldId="2147378782"/>
        </pc:sldMkLst>
      </pc:sldChg>
      <pc:sldChg chg="del">
        <pc:chgData name="Oliver Menebhi" userId="3f6a3078-7721-4311-a1c4-1afb0ef7523f" providerId="ADAL" clId="{EFC0D6B0-F73F-4F55-B21A-B066D143807F}" dt="2025-05-16T09:34:31.065" v="329" actId="47"/>
        <pc:sldMkLst>
          <pc:docMk/>
          <pc:sldMk cId="737987916" sldId="2147472730"/>
        </pc:sldMkLst>
      </pc:sldChg>
      <pc:sldChg chg="del">
        <pc:chgData name="Oliver Menebhi" userId="3f6a3078-7721-4311-a1c4-1afb0ef7523f" providerId="ADAL" clId="{EFC0D6B0-F73F-4F55-B21A-B066D143807F}" dt="2025-05-16T09:33:25.818" v="326" actId="47"/>
        <pc:sldMkLst>
          <pc:docMk/>
          <pc:sldMk cId="2313814689" sldId="2147472765"/>
        </pc:sldMkLst>
      </pc:sldChg>
      <pc:sldChg chg="modSp mod modAnim">
        <pc:chgData name="Oliver Menebhi" userId="3f6a3078-7721-4311-a1c4-1afb0ef7523f" providerId="ADAL" clId="{EFC0D6B0-F73F-4F55-B21A-B066D143807F}" dt="2025-05-16T09:35:36.773" v="339"/>
        <pc:sldMkLst>
          <pc:docMk/>
          <pc:sldMk cId="1124794101" sldId="2147472768"/>
        </pc:sldMkLst>
      </pc:sldChg>
      <pc:sldChg chg="ord">
        <pc:chgData name="Oliver Menebhi" userId="3f6a3078-7721-4311-a1c4-1afb0ef7523f" providerId="ADAL" clId="{EFC0D6B0-F73F-4F55-B21A-B066D143807F}" dt="2025-05-16T09:33:42.412" v="328"/>
        <pc:sldMkLst>
          <pc:docMk/>
          <pc:sldMk cId="305640495" sldId="2147472827"/>
        </pc:sldMkLst>
      </pc:sldChg>
      <pc:sldChg chg="modSp mod">
        <pc:chgData name="Oliver Menebhi" userId="3f6a3078-7721-4311-a1c4-1afb0ef7523f" providerId="ADAL" clId="{EFC0D6B0-F73F-4F55-B21A-B066D143807F}" dt="2025-05-16T10:10:17.902" v="1163" actId="20577"/>
        <pc:sldMkLst>
          <pc:docMk/>
          <pc:sldMk cId="2490430891" sldId="2147472830"/>
        </pc:sldMkLst>
      </pc:sldChg>
      <pc:sldChg chg="modSp mod">
        <pc:chgData name="Oliver Menebhi" userId="3f6a3078-7721-4311-a1c4-1afb0ef7523f" providerId="ADAL" clId="{EFC0D6B0-F73F-4F55-B21A-B066D143807F}" dt="2025-05-16T10:22:52.214" v="1327" actId="14100"/>
        <pc:sldMkLst>
          <pc:docMk/>
          <pc:sldMk cId="2315253567" sldId="2147472831"/>
        </pc:sldMkLst>
      </pc:sldChg>
      <pc:sldChg chg="modSp mod">
        <pc:chgData name="Oliver Menebhi" userId="3f6a3078-7721-4311-a1c4-1afb0ef7523f" providerId="ADAL" clId="{EFC0D6B0-F73F-4F55-B21A-B066D143807F}" dt="2025-05-16T09:43:39.125" v="655" actId="20577"/>
        <pc:sldMkLst>
          <pc:docMk/>
          <pc:sldMk cId="2083637947" sldId="2147472833"/>
        </pc:sldMkLst>
      </pc:sldChg>
      <pc:sldChg chg="modSp mod">
        <pc:chgData name="Oliver Menebhi" userId="3f6a3078-7721-4311-a1c4-1afb0ef7523f" providerId="ADAL" clId="{EFC0D6B0-F73F-4F55-B21A-B066D143807F}" dt="2025-05-16T05:05:26.075" v="303" actId="20577"/>
        <pc:sldMkLst>
          <pc:docMk/>
          <pc:sldMk cId="1762240914" sldId="2147472900"/>
        </pc:sldMkLst>
      </pc:sldChg>
      <pc:sldChg chg="del">
        <pc:chgData name="Oliver Menebhi" userId="3f6a3078-7721-4311-a1c4-1afb0ef7523f" providerId="ADAL" clId="{EFC0D6B0-F73F-4F55-B21A-B066D143807F}" dt="2025-05-16T04:55:42.436" v="1" actId="47"/>
        <pc:sldMkLst>
          <pc:docMk/>
          <pc:sldMk cId="320581614" sldId="2147472902"/>
        </pc:sldMkLst>
      </pc:sldChg>
      <pc:sldChg chg="modAnim">
        <pc:chgData name="Oliver Menebhi" userId="3f6a3078-7721-4311-a1c4-1afb0ef7523f" providerId="ADAL" clId="{EFC0D6B0-F73F-4F55-B21A-B066D143807F}" dt="2025-05-16T09:24:03.188" v="322"/>
        <pc:sldMkLst>
          <pc:docMk/>
          <pc:sldMk cId="614162511" sldId="2147472904"/>
        </pc:sldMkLst>
      </pc:sldChg>
      <pc:sldChg chg="modAnim">
        <pc:chgData name="Oliver Menebhi" userId="3f6a3078-7721-4311-a1c4-1afb0ef7523f" providerId="ADAL" clId="{EFC0D6B0-F73F-4F55-B21A-B066D143807F}" dt="2025-05-16T09:24:10.966" v="323"/>
        <pc:sldMkLst>
          <pc:docMk/>
          <pc:sldMk cId="4152908326" sldId="2147472905"/>
        </pc:sldMkLst>
      </pc:sldChg>
      <pc:sldChg chg="modAnim">
        <pc:chgData name="Oliver Menebhi" userId="3f6a3078-7721-4311-a1c4-1afb0ef7523f" providerId="ADAL" clId="{EFC0D6B0-F73F-4F55-B21A-B066D143807F}" dt="2025-05-16T09:24:15.158" v="324"/>
        <pc:sldMkLst>
          <pc:docMk/>
          <pc:sldMk cId="3570801312" sldId="2147472906"/>
        </pc:sldMkLst>
      </pc:sldChg>
      <pc:sldChg chg="modAnim">
        <pc:chgData name="Oliver Menebhi" userId="3f6a3078-7721-4311-a1c4-1afb0ef7523f" providerId="ADAL" clId="{EFC0D6B0-F73F-4F55-B21A-B066D143807F}" dt="2025-05-16T09:24:19.544" v="325"/>
        <pc:sldMkLst>
          <pc:docMk/>
          <pc:sldMk cId="760051632" sldId="2147472907"/>
        </pc:sldMkLst>
      </pc:sldChg>
      <pc:sldChg chg="modSp mod">
        <pc:chgData name="Oliver Menebhi" userId="3f6a3078-7721-4311-a1c4-1afb0ef7523f" providerId="ADAL" clId="{EFC0D6B0-F73F-4F55-B21A-B066D143807F}" dt="2025-05-16T10:08:36.844" v="1075" actId="1035"/>
        <pc:sldMkLst>
          <pc:docMk/>
          <pc:sldMk cId="1211564085" sldId="2147472908"/>
        </pc:sldMkLst>
      </pc:sldChg>
      <pc:sldChg chg="modSp mod ord">
        <pc:chgData name="Oliver Menebhi" userId="3f6a3078-7721-4311-a1c4-1afb0ef7523f" providerId="ADAL" clId="{EFC0D6B0-F73F-4F55-B21A-B066D143807F}" dt="2025-05-16T10:09:47.088" v="1162" actId="20577"/>
        <pc:sldMkLst>
          <pc:docMk/>
          <pc:sldMk cId="3280042198" sldId="2147472909"/>
        </pc:sldMkLst>
      </pc:sldChg>
      <pc:sldChg chg="modSp mod">
        <pc:chgData name="Oliver Menebhi" userId="3f6a3078-7721-4311-a1c4-1afb0ef7523f" providerId="ADAL" clId="{EFC0D6B0-F73F-4F55-B21A-B066D143807F}" dt="2025-05-16T12:02:07.465" v="1358" actId="20577"/>
        <pc:sldMkLst>
          <pc:docMk/>
          <pc:sldMk cId="954314137" sldId="2147472981"/>
        </pc:sldMkLst>
      </pc:sldChg>
      <pc:sldChg chg="del">
        <pc:chgData name="Oliver Menebhi" userId="3f6a3078-7721-4311-a1c4-1afb0ef7523f" providerId="ADAL" clId="{EFC0D6B0-F73F-4F55-B21A-B066D143807F}" dt="2025-05-16T09:22:13.726" v="304" actId="47"/>
        <pc:sldMkLst>
          <pc:docMk/>
          <pc:sldMk cId="3713110046" sldId="2147472996"/>
        </pc:sldMkLst>
      </pc:sldChg>
      <pc:sldChg chg="del">
        <pc:chgData name="Oliver Menebhi" userId="3f6a3078-7721-4311-a1c4-1afb0ef7523f" providerId="ADAL" clId="{EFC0D6B0-F73F-4F55-B21A-B066D143807F}" dt="2025-05-16T09:22:16.710" v="305" actId="47"/>
        <pc:sldMkLst>
          <pc:docMk/>
          <pc:sldMk cId="2379053418" sldId="2147472997"/>
        </pc:sldMkLst>
      </pc:sldChg>
      <pc:sldChg chg="del">
        <pc:chgData name="Oliver Menebhi" userId="3f6a3078-7721-4311-a1c4-1afb0ef7523f" providerId="ADAL" clId="{EFC0D6B0-F73F-4F55-B21A-B066D143807F}" dt="2025-05-16T09:22:18.298" v="306" actId="47"/>
        <pc:sldMkLst>
          <pc:docMk/>
          <pc:sldMk cId="2445151341" sldId="2147472998"/>
        </pc:sldMkLst>
      </pc:sldChg>
      <pc:sldChg chg="del">
        <pc:chgData name="Oliver Menebhi" userId="3f6a3078-7721-4311-a1c4-1afb0ef7523f" providerId="ADAL" clId="{EFC0D6B0-F73F-4F55-B21A-B066D143807F}" dt="2025-05-16T09:22:20.827" v="307" actId="47"/>
        <pc:sldMkLst>
          <pc:docMk/>
          <pc:sldMk cId="2092911181" sldId="2147472999"/>
        </pc:sldMkLst>
      </pc:sldChg>
      <pc:sldChg chg="del">
        <pc:chgData name="Oliver Menebhi" userId="3f6a3078-7721-4311-a1c4-1afb0ef7523f" providerId="ADAL" clId="{EFC0D6B0-F73F-4F55-B21A-B066D143807F}" dt="2025-05-16T09:22:27.282" v="308" actId="47"/>
        <pc:sldMkLst>
          <pc:docMk/>
          <pc:sldMk cId="4170049212" sldId="2147473000"/>
        </pc:sldMkLst>
      </pc:sldChg>
      <pc:sldChg chg="del">
        <pc:chgData name="Oliver Menebhi" userId="3f6a3078-7721-4311-a1c4-1afb0ef7523f" providerId="ADAL" clId="{EFC0D6B0-F73F-4F55-B21A-B066D143807F}" dt="2025-05-16T09:22:29.260" v="309" actId="47"/>
        <pc:sldMkLst>
          <pc:docMk/>
          <pc:sldMk cId="228592272" sldId="2147473001"/>
        </pc:sldMkLst>
      </pc:sldChg>
      <pc:sldChg chg="del">
        <pc:chgData name="Oliver Menebhi" userId="3f6a3078-7721-4311-a1c4-1afb0ef7523f" providerId="ADAL" clId="{EFC0D6B0-F73F-4F55-B21A-B066D143807F}" dt="2025-05-16T09:22:29.983" v="310" actId="47"/>
        <pc:sldMkLst>
          <pc:docMk/>
          <pc:sldMk cId="1375581056" sldId="2147473002"/>
        </pc:sldMkLst>
      </pc:sldChg>
      <pc:sldChg chg="del">
        <pc:chgData name="Oliver Menebhi" userId="3f6a3078-7721-4311-a1c4-1afb0ef7523f" providerId="ADAL" clId="{EFC0D6B0-F73F-4F55-B21A-B066D143807F}" dt="2025-05-16T09:22:30.643" v="311" actId="47"/>
        <pc:sldMkLst>
          <pc:docMk/>
          <pc:sldMk cId="1722021898" sldId="2147473003"/>
        </pc:sldMkLst>
      </pc:sldChg>
      <pc:sldChg chg="del">
        <pc:chgData name="Oliver Menebhi" userId="3f6a3078-7721-4311-a1c4-1afb0ef7523f" providerId="ADAL" clId="{EFC0D6B0-F73F-4F55-B21A-B066D143807F}" dt="2025-05-16T09:22:31.334" v="312" actId="47"/>
        <pc:sldMkLst>
          <pc:docMk/>
          <pc:sldMk cId="3395341778" sldId="2147473004"/>
        </pc:sldMkLst>
      </pc:sldChg>
      <pc:sldChg chg="modSp del mod">
        <pc:chgData name="Oliver Menebhi" userId="3f6a3078-7721-4311-a1c4-1afb0ef7523f" providerId="ADAL" clId="{EFC0D6B0-F73F-4F55-B21A-B066D143807F}" dt="2025-05-16T12:00:25.302" v="1331" actId="47"/>
        <pc:sldMkLst>
          <pc:docMk/>
          <pc:sldMk cId="1582909329" sldId="2147473007"/>
        </pc:sldMkLst>
      </pc:sldChg>
      <pc:sldChg chg="del">
        <pc:chgData name="Oliver Menebhi" userId="3f6a3078-7721-4311-a1c4-1afb0ef7523f" providerId="ADAL" clId="{EFC0D6B0-F73F-4F55-B21A-B066D143807F}" dt="2025-05-16T09:52:00.569" v="657" actId="47"/>
        <pc:sldMkLst>
          <pc:docMk/>
          <pc:sldMk cId="3759792947" sldId="2147473012"/>
        </pc:sldMkLst>
      </pc:sldChg>
      <pc:sldChg chg="addSp modSp mod ord">
        <pc:chgData name="Oliver Menebhi" userId="3f6a3078-7721-4311-a1c4-1afb0ef7523f" providerId="ADAL" clId="{EFC0D6B0-F73F-4F55-B21A-B066D143807F}" dt="2025-05-16T11:59:44.642" v="1328" actId="313"/>
        <pc:sldMkLst>
          <pc:docMk/>
          <pc:sldMk cId="2269981071" sldId="2147473022"/>
        </pc:sldMkLst>
      </pc:sldChg>
      <pc:sldChg chg="modSp add mod modAnim">
        <pc:chgData name="Oliver Menebhi" userId="3f6a3078-7721-4311-a1c4-1afb0ef7523f" providerId="ADAL" clId="{EFC0D6B0-F73F-4F55-B21A-B066D143807F}" dt="2025-05-16T04:56:32.805" v="14"/>
        <pc:sldMkLst>
          <pc:docMk/>
          <pc:sldMk cId="2482739788" sldId="2147473023"/>
        </pc:sldMkLst>
      </pc:sldChg>
      <pc:sldChg chg="add">
        <pc:chgData name="Oliver Menebhi" userId="3f6a3078-7721-4311-a1c4-1afb0ef7523f" providerId="ADAL" clId="{EFC0D6B0-F73F-4F55-B21A-B066D143807F}" dt="2025-05-16T09:51:54.178" v="656" actId="2890"/>
        <pc:sldMkLst>
          <pc:docMk/>
          <pc:sldMk cId="3887102188" sldId="2147473024"/>
        </pc:sldMkLst>
      </pc:sldChg>
      <pc:sldChg chg="addSp delSp modSp add mod ord modAnim">
        <pc:chgData name="Oliver Menebhi" userId="3f6a3078-7721-4311-a1c4-1afb0ef7523f" providerId="ADAL" clId="{EFC0D6B0-F73F-4F55-B21A-B066D143807F}" dt="2025-05-16T10:05:01.518" v="922"/>
        <pc:sldMkLst>
          <pc:docMk/>
          <pc:sldMk cId="1382768013" sldId="2147473025"/>
        </pc:sldMkLst>
      </pc:sldChg>
      <pc:sldChg chg="addSp delSp modSp add mod">
        <pc:chgData name="Oliver Menebhi" userId="3f6a3078-7721-4311-a1c4-1afb0ef7523f" providerId="ADAL" clId="{EFC0D6B0-F73F-4F55-B21A-B066D143807F}" dt="2025-05-16T09:58:49.434" v="746" actId="1076"/>
        <pc:sldMkLst>
          <pc:docMk/>
          <pc:sldMk cId="1673379922" sldId="2147473026"/>
        </pc:sldMkLst>
      </pc:sldChg>
    </pc:docChg>
  </pc:docChgLst>
  <pc:docChgLst>
    <pc:chgData name="Fatma Alsagaf" userId="ef587b5e-378a-4bb3-aa9f-3c15b98138a4" providerId="ADAL" clId="{0B2280B3-F666-4DBF-90AA-555677F42219}"/>
    <pc:docChg chg="modSld sldOrd">
      <pc:chgData name="Fatma Alsagaf" userId="ef587b5e-378a-4bb3-aa9f-3c15b98138a4" providerId="ADAL" clId="{0B2280B3-F666-4DBF-90AA-555677F42219}" dt="2025-09-10T14:06:56.603" v="21" actId="478"/>
      <pc:docMkLst>
        <pc:docMk/>
      </pc:docMkLst>
      <pc:sldChg chg="mod modShow">
        <pc:chgData name="Fatma Alsagaf" userId="ef587b5e-378a-4bb3-aa9f-3c15b98138a4" providerId="ADAL" clId="{0B2280B3-F666-4DBF-90AA-555677F42219}" dt="2025-09-08T12:23:30.258" v="20" actId="729"/>
        <pc:sldMkLst>
          <pc:docMk/>
          <pc:sldMk cId="3610675081" sldId="2147472789"/>
        </pc:sldMkLst>
      </pc:sldChg>
      <pc:sldChg chg="mod modShow">
        <pc:chgData name="Fatma Alsagaf" userId="ef587b5e-378a-4bb3-aa9f-3c15b98138a4" providerId="ADAL" clId="{0B2280B3-F666-4DBF-90AA-555677F42219}" dt="2025-09-08T12:23:30.258" v="20" actId="729"/>
        <pc:sldMkLst>
          <pc:docMk/>
          <pc:sldMk cId="2519588336" sldId="2147472790"/>
        </pc:sldMkLst>
      </pc:sldChg>
      <pc:sldChg chg="mod modShow">
        <pc:chgData name="Fatma Alsagaf" userId="ef587b5e-378a-4bb3-aa9f-3c15b98138a4" providerId="ADAL" clId="{0B2280B3-F666-4DBF-90AA-555677F42219}" dt="2025-09-08T12:23:30.258" v="20" actId="729"/>
        <pc:sldMkLst>
          <pc:docMk/>
          <pc:sldMk cId="595408582" sldId="2147472791"/>
        </pc:sldMkLst>
      </pc:sldChg>
      <pc:sldChg chg="mod modShow">
        <pc:chgData name="Fatma Alsagaf" userId="ef587b5e-378a-4bb3-aa9f-3c15b98138a4" providerId="ADAL" clId="{0B2280B3-F666-4DBF-90AA-555677F42219}" dt="2025-09-08T12:23:30.258" v="20" actId="729"/>
        <pc:sldMkLst>
          <pc:docMk/>
          <pc:sldMk cId="2857758893" sldId="2147472792"/>
        </pc:sldMkLst>
      </pc:sldChg>
      <pc:sldChg chg="mod modShow">
        <pc:chgData name="Fatma Alsagaf" userId="ef587b5e-378a-4bb3-aa9f-3c15b98138a4" providerId="ADAL" clId="{0B2280B3-F666-4DBF-90AA-555677F42219}" dt="2025-09-08T12:23:30.258" v="20" actId="729"/>
        <pc:sldMkLst>
          <pc:docMk/>
          <pc:sldMk cId="1909999229" sldId="2147472793"/>
        </pc:sldMkLst>
      </pc:sldChg>
      <pc:sldChg chg="mod ord modShow">
        <pc:chgData name="Fatma Alsagaf" userId="ef587b5e-378a-4bb3-aa9f-3c15b98138a4" providerId="ADAL" clId="{0B2280B3-F666-4DBF-90AA-555677F42219}" dt="2025-09-08T12:23:30.258" v="20" actId="729"/>
        <pc:sldMkLst>
          <pc:docMk/>
          <pc:sldMk cId="2685945957" sldId="2147472795"/>
        </pc:sldMkLst>
      </pc:sldChg>
      <pc:sldChg chg="mod modShow">
        <pc:chgData name="Fatma Alsagaf" userId="ef587b5e-378a-4bb3-aa9f-3c15b98138a4" providerId="ADAL" clId="{0B2280B3-F666-4DBF-90AA-555677F42219}" dt="2025-09-08T12:23:30.258" v="20" actId="729"/>
        <pc:sldMkLst>
          <pc:docMk/>
          <pc:sldMk cId="3431802877" sldId="2147472796"/>
        </pc:sldMkLst>
      </pc:sldChg>
      <pc:sldChg chg="mod modShow">
        <pc:chgData name="Fatma Alsagaf" userId="ef587b5e-378a-4bb3-aa9f-3c15b98138a4" providerId="ADAL" clId="{0B2280B3-F666-4DBF-90AA-555677F42219}" dt="2025-09-08T12:23:30.258" v="20" actId="729"/>
        <pc:sldMkLst>
          <pc:docMk/>
          <pc:sldMk cId="1714174038" sldId="2147472823"/>
        </pc:sldMkLst>
      </pc:sldChg>
      <pc:sldChg chg="mod modShow">
        <pc:chgData name="Fatma Alsagaf" userId="ef587b5e-378a-4bb3-aa9f-3c15b98138a4" providerId="ADAL" clId="{0B2280B3-F666-4DBF-90AA-555677F42219}" dt="2025-09-08T12:23:30.258" v="20" actId="729"/>
        <pc:sldMkLst>
          <pc:docMk/>
          <pc:sldMk cId="2315253567" sldId="2147472831"/>
        </pc:sldMkLst>
      </pc:sldChg>
      <pc:sldChg chg="mod modShow">
        <pc:chgData name="Fatma Alsagaf" userId="ef587b5e-378a-4bb3-aa9f-3c15b98138a4" providerId="ADAL" clId="{0B2280B3-F666-4DBF-90AA-555677F42219}" dt="2025-09-08T11:08:58.551" v="13" actId="729"/>
        <pc:sldMkLst>
          <pc:docMk/>
          <pc:sldMk cId="2973307388" sldId="2147472993"/>
        </pc:sldMkLst>
      </pc:sldChg>
      <pc:sldChg chg="ord">
        <pc:chgData name="Fatma Alsagaf" userId="ef587b5e-378a-4bb3-aa9f-3c15b98138a4" providerId="ADAL" clId="{0B2280B3-F666-4DBF-90AA-555677F42219}" dt="2025-09-08T11:08:20.502" v="12"/>
        <pc:sldMkLst>
          <pc:docMk/>
          <pc:sldMk cId="3994015734" sldId="2147472994"/>
        </pc:sldMkLst>
      </pc:sldChg>
      <pc:sldChg chg="ord">
        <pc:chgData name="Fatma Alsagaf" userId="ef587b5e-378a-4bb3-aa9f-3c15b98138a4" providerId="ADAL" clId="{0B2280B3-F666-4DBF-90AA-555677F42219}" dt="2025-09-08T11:11:41.371" v="19"/>
        <pc:sldMkLst>
          <pc:docMk/>
          <pc:sldMk cId="3333724569" sldId="2147472995"/>
        </pc:sldMkLst>
      </pc:sldChg>
      <pc:sldChg chg="mod modShow">
        <pc:chgData name="Fatma Alsagaf" userId="ef587b5e-378a-4bb3-aa9f-3c15b98138a4" providerId="ADAL" clId="{0B2280B3-F666-4DBF-90AA-555677F42219}" dt="2025-09-07T20:23:53.038" v="0" actId="729"/>
        <pc:sldMkLst>
          <pc:docMk/>
          <pc:sldMk cId="1925200901" sldId="2147473005"/>
        </pc:sldMkLst>
      </pc:sldChg>
      <pc:sldChg chg="ord">
        <pc:chgData name="Fatma Alsagaf" userId="ef587b5e-378a-4bb3-aa9f-3c15b98138a4" providerId="ADAL" clId="{0B2280B3-F666-4DBF-90AA-555677F42219}" dt="2025-09-08T11:08:04.121" v="10"/>
        <pc:sldMkLst>
          <pc:docMk/>
          <pc:sldMk cId="810359674" sldId="2147473006"/>
        </pc:sldMkLst>
      </pc:sldChg>
      <pc:sldChg chg="delSp">
        <pc:chgData name="Fatma Alsagaf" userId="ef587b5e-378a-4bb3-aa9f-3c15b98138a4" providerId="ADAL" clId="{0B2280B3-F666-4DBF-90AA-555677F42219}" dt="2025-09-10T14:06:56.603" v="21" actId="478"/>
        <pc:sldMkLst>
          <pc:docMk/>
          <pc:sldMk cId="3887102188" sldId="2147473024"/>
        </pc:sldMkLst>
      </pc:sldChg>
    </pc:docChg>
  </pc:docChgLst>
  <pc:docChgLst>
    <pc:chgData name="Fatma Alsagaf" userId="ef587b5e-378a-4bb3-aa9f-3c15b98138a4" providerId="ADAL" clId="{890D6534-12FC-41A5-8DFB-3D222BE380F6}"/>
    <pc:docChg chg="custSel mod addSld delSld modSld sldOrd modMainMaster">
      <pc:chgData name="Fatma Alsagaf" userId="ef587b5e-378a-4bb3-aa9f-3c15b98138a4" providerId="ADAL" clId="{890D6534-12FC-41A5-8DFB-3D222BE380F6}" dt="2025-11-09T09:38:37.029" v="68" actId="20577"/>
      <pc:docMkLst>
        <pc:docMk/>
      </pc:docMkLst>
      <pc:sldChg chg="modSp mod">
        <pc:chgData name="Fatma Alsagaf" userId="ef587b5e-378a-4bb3-aa9f-3c15b98138a4" providerId="ADAL" clId="{890D6534-12FC-41A5-8DFB-3D222BE380F6}" dt="2025-11-09T05:37:37.932" v="14" actId="20577"/>
        <pc:sldMkLst>
          <pc:docMk/>
          <pc:sldMk cId="1762240914" sldId="2147472900"/>
        </pc:sldMkLst>
        <pc:spChg chg="mod">
          <ac:chgData name="Fatma Alsagaf" userId="ef587b5e-378a-4bb3-aa9f-3c15b98138a4" providerId="ADAL" clId="{890D6534-12FC-41A5-8DFB-3D222BE380F6}" dt="2025-11-09T05:37:37.932" v="14" actId="20577"/>
          <ac:spMkLst>
            <pc:docMk/>
            <pc:sldMk cId="1762240914" sldId="2147472900"/>
            <ac:spMk id="9" creationId="{77928747-5E64-03C5-4D72-CA666210F6E4}"/>
          </ac:spMkLst>
        </pc:spChg>
      </pc:sldChg>
      <pc:sldChg chg="ord">
        <pc:chgData name="Fatma Alsagaf" userId="ef587b5e-378a-4bb3-aa9f-3c15b98138a4" providerId="ADAL" clId="{890D6534-12FC-41A5-8DFB-3D222BE380F6}" dt="2025-11-09T08:08:52.208" v="33"/>
        <pc:sldMkLst>
          <pc:docMk/>
          <pc:sldMk cId="540966499" sldId="2147472915"/>
        </pc:sldMkLst>
      </pc:sldChg>
      <pc:sldChg chg="ord">
        <pc:chgData name="Fatma Alsagaf" userId="ef587b5e-378a-4bb3-aa9f-3c15b98138a4" providerId="ADAL" clId="{890D6534-12FC-41A5-8DFB-3D222BE380F6}" dt="2025-11-09T08:03:21.694" v="27"/>
        <pc:sldMkLst>
          <pc:docMk/>
          <pc:sldMk cId="3874354183" sldId="2147472916"/>
        </pc:sldMkLst>
      </pc:sldChg>
      <pc:sldChg chg="mod modShow">
        <pc:chgData name="Fatma Alsagaf" userId="ef587b5e-378a-4bb3-aa9f-3c15b98138a4" providerId="ADAL" clId="{890D6534-12FC-41A5-8DFB-3D222BE380F6}" dt="2025-11-09T08:02:16.336" v="17" actId="729"/>
        <pc:sldMkLst>
          <pc:docMk/>
          <pc:sldMk cId="4180121938" sldId="2147472917"/>
        </pc:sldMkLst>
      </pc:sldChg>
      <pc:sldChg chg="mod modShow">
        <pc:chgData name="Fatma Alsagaf" userId="ef587b5e-378a-4bb3-aa9f-3c15b98138a4" providerId="ADAL" clId="{890D6534-12FC-41A5-8DFB-3D222BE380F6}" dt="2025-11-09T08:02:41.278" v="19" actId="729"/>
        <pc:sldMkLst>
          <pc:docMk/>
          <pc:sldMk cId="3265517581" sldId="2147472918"/>
        </pc:sldMkLst>
      </pc:sldChg>
      <pc:sldChg chg="mod modShow">
        <pc:chgData name="Fatma Alsagaf" userId="ef587b5e-378a-4bb3-aa9f-3c15b98138a4" providerId="ADAL" clId="{890D6534-12FC-41A5-8DFB-3D222BE380F6}" dt="2025-11-09T08:02:43.857" v="20" actId="729"/>
        <pc:sldMkLst>
          <pc:docMk/>
          <pc:sldMk cId="1545793696" sldId="2147472919"/>
        </pc:sldMkLst>
      </pc:sldChg>
      <pc:sldChg chg="mod modShow">
        <pc:chgData name="Fatma Alsagaf" userId="ef587b5e-378a-4bb3-aa9f-3c15b98138a4" providerId="ADAL" clId="{890D6534-12FC-41A5-8DFB-3D222BE380F6}" dt="2025-11-09T08:02:45.817" v="21" actId="729"/>
        <pc:sldMkLst>
          <pc:docMk/>
          <pc:sldMk cId="2080865880" sldId="2147472920"/>
        </pc:sldMkLst>
      </pc:sldChg>
      <pc:sldChg chg="mod modShow">
        <pc:chgData name="Fatma Alsagaf" userId="ef587b5e-378a-4bb3-aa9f-3c15b98138a4" providerId="ADAL" clId="{890D6534-12FC-41A5-8DFB-3D222BE380F6}" dt="2025-11-09T08:02:48.061" v="22" actId="729"/>
        <pc:sldMkLst>
          <pc:docMk/>
          <pc:sldMk cId="2181257544" sldId="2147472921"/>
        </pc:sldMkLst>
      </pc:sldChg>
      <pc:sldChg chg="mod modShow">
        <pc:chgData name="Fatma Alsagaf" userId="ef587b5e-378a-4bb3-aa9f-3c15b98138a4" providerId="ADAL" clId="{890D6534-12FC-41A5-8DFB-3D222BE380F6}" dt="2025-11-09T08:02:51.143" v="23" actId="729"/>
        <pc:sldMkLst>
          <pc:docMk/>
          <pc:sldMk cId="507176996" sldId="2147472922"/>
        </pc:sldMkLst>
      </pc:sldChg>
      <pc:sldChg chg="mod modShow">
        <pc:chgData name="Fatma Alsagaf" userId="ef587b5e-378a-4bb3-aa9f-3c15b98138a4" providerId="ADAL" clId="{890D6534-12FC-41A5-8DFB-3D222BE380F6}" dt="2025-11-09T08:02:35.436" v="18" actId="729"/>
        <pc:sldMkLst>
          <pc:docMk/>
          <pc:sldMk cId="3071115780" sldId="2147472923"/>
        </pc:sldMkLst>
      </pc:sldChg>
      <pc:sldChg chg="del">
        <pc:chgData name="Fatma Alsagaf" userId="ef587b5e-378a-4bb3-aa9f-3c15b98138a4" providerId="ADAL" clId="{890D6534-12FC-41A5-8DFB-3D222BE380F6}" dt="2025-11-09T08:06:32.615" v="28" actId="2696"/>
        <pc:sldMkLst>
          <pc:docMk/>
          <pc:sldMk cId="105893412" sldId="2147472925"/>
        </pc:sldMkLst>
      </pc:sldChg>
      <pc:sldChg chg="add mod modShow">
        <pc:chgData name="Fatma Alsagaf" userId="ef587b5e-378a-4bb3-aa9f-3c15b98138a4" providerId="ADAL" clId="{890D6534-12FC-41A5-8DFB-3D222BE380F6}" dt="2025-11-09T08:10:44.486" v="34" actId="729"/>
        <pc:sldMkLst>
          <pc:docMk/>
          <pc:sldMk cId="868127705" sldId="2147472925"/>
        </pc:sldMkLst>
      </pc:sldChg>
      <pc:sldChg chg="add">
        <pc:chgData name="Fatma Alsagaf" userId="ef587b5e-378a-4bb3-aa9f-3c15b98138a4" providerId="ADAL" clId="{890D6534-12FC-41A5-8DFB-3D222BE380F6}" dt="2025-11-09T08:06:43.159" v="29"/>
        <pc:sldMkLst>
          <pc:docMk/>
          <pc:sldMk cId="2413216763" sldId="2147472926"/>
        </pc:sldMkLst>
      </pc:sldChg>
      <pc:sldChg chg="del">
        <pc:chgData name="Fatma Alsagaf" userId="ef587b5e-378a-4bb3-aa9f-3c15b98138a4" providerId="ADAL" clId="{890D6534-12FC-41A5-8DFB-3D222BE380F6}" dt="2025-11-09T08:06:32.615" v="28" actId="2696"/>
        <pc:sldMkLst>
          <pc:docMk/>
          <pc:sldMk cId="2735134264" sldId="2147472926"/>
        </pc:sldMkLst>
      </pc:sldChg>
      <pc:sldChg chg="modNotesTx">
        <pc:chgData name="Fatma Alsagaf" userId="ef587b5e-378a-4bb3-aa9f-3c15b98138a4" providerId="ADAL" clId="{890D6534-12FC-41A5-8DFB-3D222BE380F6}" dt="2025-11-09T09:38:37.029" v="68" actId="20577"/>
        <pc:sldMkLst>
          <pc:docMk/>
          <pc:sldMk cId="2505837181" sldId="2147472974"/>
        </pc:sldMkLst>
      </pc:sldChg>
      <pc:sldChg chg="mod modShow">
        <pc:chgData name="Fatma Alsagaf" userId="ef587b5e-378a-4bb3-aa9f-3c15b98138a4" providerId="ADAL" clId="{890D6534-12FC-41A5-8DFB-3D222BE380F6}" dt="2025-11-09T08:14:06.868" v="36" actId="729"/>
        <pc:sldMkLst>
          <pc:docMk/>
          <pc:sldMk cId="3129659013" sldId="2147472983"/>
        </pc:sldMkLst>
      </pc:sldChg>
      <pc:sldChg chg="mod modShow">
        <pc:chgData name="Fatma Alsagaf" userId="ef587b5e-378a-4bb3-aa9f-3c15b98138a4" providerId="ADAL" clId="{890D6534-12FC-41A5-8DFB-3D222BE380F6}" dt="2025-11-09T08:11:51.548" v="35" actId="729"/>
        <pc:sldMkLst>
          <pc:docMk/>
          <pc:sldMk cId="2587331531" sldId="2147473014"/>
        </pc:sldMkLst>
      </pc:sldChg>
      <pc:sldMasterChg chg="modSp mod">
        <pc:chgData name="Fatma Alsagaf" userId="ef587b5e-378a-4bb3-aa9f-3c15b98138a4" providerId="ADAL" clId="{890D6534-12FC-41A5-8DFB-3D222BE380F6}" dt="2025-11-09T05:37:41.846" v="15" actId="33475"/>
        <pc:sldMasterMkLst>
          <pc:docMk/>
          <pc:sldMasterMk cId="174709114" sldId="2147483648"/>
        </pc:sldMasterMkLst>
        <pc:spChg chg="add mod">
          <ac:chgData name="Fatma Alsagaf" userId="ef587b5e-378a-4bb3-aa9f-3c15b98138a4" providerId="ADAL" clId="{890D6534-12FC-41A5-8DFB-3D222BE380F6}" dt="2025-11-09T05:37:41.846" v="15" actId="33475"/>
          <ac:spMkLst>
            <pc:docMk/>
            <pc:sldMasterMk cId="174709114" sldId="2147483648"/>
            <ac:spMk id="12" creationId="{4A712470-CC44-6305-08EA-998143B75F46}"/>
          </ac:spMkLst>
        </pc:spChg>
      </pc:sldMasterChg>
      <pc:sldMasterChg chg="modSp mod">
        <pc:chgData name="Fatma Alsagaf" userId="ef587b5e-378a-4bb3-aa9f-3c15b98138a4" providerId="ADAL" clId="{890D6534-12FC-41A5-8DFB-3D222BE380F6}" dt="2025-11-09T05:37:41.846" v="15" actId="33475"/>
        <pc:sldMasterMkLst>
          <pc:docMk/>
          <pc:sldMasterMk cId="719979158" sldId="2147483675"/>
        </pc:sldMasterMkLst>
        <pc:spChg chg="add mod">
          <ac:chgData name="Fatma Alsagaf" userId="ef587b5e-378a-4bb3-aa9f-3c15b98138a4" providerId="ADAL" clId="{890D6534-12FC-41A5-8DFB-3D222BE380F6}" dt="2025-11-09T05:37:41.846" v="15" actId="33475"/>
          <ac:spMkLst>
            <pc:docMk/>
            <pc:sldMasterMk cId="719979158" sldId="2147483675"/>
            <ac:spMk id="8" creationId="{38A0FF17-75ED-7BF0-AB89-6CCDB4E079A4}"/>
          </ac:spMkLst>
        </pc:spChg>
      </pc:sldMasterChg>
      <pc:sldMasterChg chg="modSp mod">
        <pc:chgData name="Fatma Alsagaf" userId="ef587b5e-378a-4bb3-aa9f-3c15b98138a4" providerId="ADAL" clId="{890D6534-12FC-41A5-8DFB-3D222BE380F6}" dt="2025-11-09T05:37:41.846" v="15" actId="33475"/>
        <pc:sldMasterMkLst>
          <pc:docMk/>
          <pc:sldMasterMk cId="1068725586" sldId="2147483687"/>
        </pc:sldMasterMkLst>
        <pc:spChg chg="add mod">
          <ac:chgData name="Fatma Alsagaf" userId="ef587b5e-378a-4bb3-aa9f-3c15b98138a4" providerId="ADAL" clId="{890D6534-12FC-41A5-8DFB-3D222BE380F6}" dt="2025-11-09T05:37:41.846" v="15" actId="33475"/>
          <ac:spMkLst>
            <pc:docMk/>
            <pc:sldMasterMk cId="1068725586" sldId="2147483687"/>
            <ac:spMk id="8" creationId="{31C75D10-A772-E724-044F-5D643D3355E2}"/>
          </ac:spMkLst>
        </pc:spChg>
      </pc:sldMasterChg>
    </pc:docChg>
  </pc:docChgLst>
  <pc:docChgLst>
    <pc:chgData name="Peter Louchran" userId="d6ac22d8-c823-4f99-850e-c9210887a6b2" providerId="ADAL" clId="{8A764E46-BC12-4D27-8D33-3436321439C4}"/>
    <pc:docChg chg="undo custSel addSld delSld modSld">
      <pc:chgData name="Peter Louchran" userId="d6ac22d8-c823-4f99-850e-c9210887a6b2" providerId="ADAL" clId="{8A764E46-BC12-4D27-8D33-3436321439C4}" dt="2025-06-13T09:24:49.580" v="265" actId="20577"/>
      <pc:docMkLst>
        <pc:docMk/>
      </pc:docMkLst>
      <pc:sldChg chg="modAnim">
        <pc:chgData name="Peter Louchran" userId="d6ac22d8-c823-4f99-850e-c9210887a6b2" providerId="ADAL" clId="{8A764E46-BC12-4D27-8D33-3436321439C4}" dt="2025-06-09T06:57:35.429" v="136"/>
        <pc:sldMkLst>
          <pc:docMk/>
          <pc:sldMk cId="3657957733" sldId="2147472770"/>
        </pc:sldMkLst>
      </pc:sldChg>
      <pc:sldChg chg="modAnim">
        <pc:chgData name="Peter Louchran" userId="d6ac22d8-c823-4f99-850e-c9210887a6b2" providerId="ADAL" clId="{8A764E46-BC12-4D27-8D33-3436321439C4}" dt="2025-06-09T06:57:41.733" v="140"/>
        <pc:sldMkLst>
          <pc:docMk/>
          <pc:sldMk cId="1471744307" sldId="2147472771"/>
        </pc:sldMkLst>
      </pc:sldChg>
      <pc:sldChg chg="modAnim">
        <pc:chgData name="Peter Louchran" userId="d6ac22d8-c823-4f99-850e-c9210887a6b2" providerId="ADAL" clId="{8A764E46-BC12-4D27-8D33-3436321439C4}" dt="2025-06-09T06:57:46.138" v="144"/>
        <pc:sldMkLst>
          <pc:docMk/>
          <pc:sldMk cId="487970884" sldId="2147472772"/>
        </pc:sldMkLst>
      </pc:sldChg>
      <pc:sldChg chg="modAnim">
        <pc:chgData name="Peter Louchran" userId="d6ac22d8-c823-4f99-850e-c9210887a6b2" providerId="ADAL" clId="{8A764E46-BC12-4D27-8D33-3436321439C4}" dt="2025-06-09T06:58:14.087" v="147"/>
        <pc:sldMkLst>
          <pc:docMk/>
          <pc:sldMk cId="2005626418" sldId="2147472778"/>
        </pc:sldMkLst>
      </pc:sldChg>
      <pc:sldChg chg="modAnim">
        <pc:chgData name="Peter Louchran" userId="d6ac22d8-c823-4f99-850e-c9210887a6b2" providerId="ADAL" clId="{8A764E46-BC12-4D27-8D33-3436321439C4}" dt="2025-06-09T06:58:19.647" v="150"/>
        <pc:sldMkLst>
          <pc:docMk/>
          <pc:sldMk cId="3212639690" sldId="2147472779"/>
        </pc:sldMkLst>
      </pc:sldChg>
      <pc:sldChg chg="modAnim">
        <pc:chgData name="Peter Louchran" userId="d6ac22d8-c823-4f99-850e-c9210887a6b2" providerId="ADAL" clId="{8A764E46-BC12-4D27-8D33-3436321439C4}" dt="2025-06-09T06:59:29.681" v="190"/>
        <pc:sldMkLst>
          <pc:docMk/>
          <pc:sldMk cId="346806409" sldId="2147472782"/>
        </pc:sldMkLst>
      </pc:sldChg>
      <pc:sldChg chg="modAnim">
        <pc:chgData name="Peter Louchran" userId="d6ac22d8-c823-4f99-850e-c9210887a6b2" providerId="ADAL" clId="{8A764E46-BC12-4D27-8D33-3436321439C4}" dt="2025-06-09T06:59:34.615" v="194"/>
        <pc:sldMkLst>
          <pc:docMk/>
          <pc:sldMk cId="2156309561" sldId="2147472783"/>
        </pc:sldMkLst>
      </pc:sldChg>
      <pc:sldChg chg="modAnim">
        <pc:chgData name="Peter Louchran" userId="d6ac22d8-c823-4f99-850e-c9210887a6b2" providerId="ADAL" clId="{8A764E46-BC12-4D27-8D33-3436321439C4}" dt="2025-06-09T06:59:41.977" v="198"/>
        <pc:sldMkLst>
          <pc:docMk/>
          <pc:sldMk cId="2853953177" sldId="2147472784"/>
        </pc:sldMkLst>
      </pc:sldChg>
      <pc:sldChg chg="modSp">
        <pc:chgData name="Peter Louchran" userId="d6ac22d8-c823-4f99-850e-c9210887a6b2" providerId="ADAL" clId="{8A764E46-BC12-4D27-8D33-3436321439C4}" dt="2025-06-09T06:58:26.273" v="151" actId="20577"/>
        <pc:sldMkLst>
          <pc:docMk/>
          <pc:sldMk cId="3895456890" sldId="2147472828"/>
        </pc:sldMkLst>
      </pc:sldChg>
      <pc:sldChg chg="delSp modSp mod delAnim">
        <pc:chgData name="Peter Louchran" userId="d6ac22d8-c823-4f99-850e-c9210887a6b2" providerId="ADAL" clId="{8A764E46-BC12-4D27-8D33-3436321439C4}" dt="2025-06-09T06:59:16.311" v="186" actId="1076"/>
        <pc:sldMkLst>
          <pc:docMk/>
          <pc:sldMk cId="1334668053" sldId="2147472829"/>
        </pc:sldMkLst>
      </pc:sldChg>
      <pc:sldChg chg="modSp mod">
        <pc:chgData name="Peter Louchran" userId="d6ac22d8-c823-4f99-850e-c9210887a6b2" providerId="ADAL" clId="{8A764E46-BC12-4D27-8D33-3436321439C4}" dt="2025-06-13T09:24:49.580" v="265" actId="20577"/>
        <pc:sldMkLst>
          <pc:docMk/>
          <pc:sldMk cId="1762240914" sldId="2147472900"/>
        </pc:sldMkLst>
      </pc:sldChg>
      <pc:sldChg chg="modAnim">
        <pc:chgData name="Peter Louchran" userId="d6ac22d8-c823-4f99-850e-c9210887a6b2" providerId="ADAL" clId="{8A764E46-BC12-4D27-8D33-3436321439C4}" dt="2025-06-09T06:53:49.295" v="109"/>
        <pc:sldMkLst>
          <pc:docMk/>
          <pc:sldMk cId="4222253137" sldId="2147472959"/>
        </pc:sldMkLst>
      </pc:sldChg>
      <pc:sldChg chg="modSp mod">
        <pc:chgData name="Peter Louchran" userId="d6ac22d8-c823-4f99-850e-c9210887a6b2" providerId="ADAL" clId="{8A764E46-BC12-4D27-8D33-3436321439C4}" dt="2025-06-09T06:46:58.923" v="1" actId="20577"/>
        <pc:sldMkLst>
          <pc:docMk/>
          <pc:sldMk cId="3129659013" sldId="2147472983"/>
        </pc:sldMkLst>
      </pc:sldChg>
      <pc:sldChg chg="modAnim">
        <pc:chgData name="Peter Louchran" userId="d6ac22d8-c823-4f99-850e-c9210887a6b2" providerId="ADAL" clId="{8A764E46-BC12-4D27-8D33-3436321439C4}" dt="2025-06-09T06:56:40.042" v="132"/>
        <pc:sldMkLst>
          <pc:docMk/>
          <pc:sldMk cId="3994015734" sldId="2147472994"/>
        </pc:sldMkLst>
      </pc:sldChg>
      <pc:sldChg chg="del">
        <pc:chgData name="Peter Louchran" userId="d6ac22d8-c823-4f99-850e-c9210887a6b2" providerId="ADAL" clId="{8A764E46-BC12-4D27-8D33-3436321439C4}" dt="2025-06-09T07:00:44.548" v="200" actId="47"/>
        <pc:sldMkLst>
          <pc:docMk/>
          <pc:sldMk cId="2269981071" sldId="2147473022"/>
        </pc:sldMkLst>
      </pc:sldChg>
      <pc:sldChg chg="del">
        <pc:chgData name="Peter Louchran" userId="d6ac22d8-c823-4f99-850e-c9210887a6b2" providerId="ADAL" clId="{8A764E46-BC12-4D27-8D33-3436321439C4}" dt="2025-06-09T07:06:32.296" v="215" actId="47"/>
        <pc:sldMkLst>
          <pc:docMk/>
          <pc:sldMk cId="2482739788" sldId="2147473023"/>
        </pc:sldMkLst>
      </pc:sldChg>
      <pc:sldChg chg="addSp modSp">
        <pc:chgData name="Peter Louchran" userId="d6ac22d8-c823-4f99-850e-c9210887a6b2" providerId="ADAL" clId="{8A764E46-BC12-4D27-8D33-3436321439C4}" dt="2025-06-09T07:21:25.019" v="218"/>
        <pc:sldMkLst>
          <pc:docMk/>
          <pc:sldMk cId="3887102188" sldId="2147473024"/>
        </pc:sldMkLst>
      </pc:sldChg>
      <pc:sldChg chg="addSp modSp">
        <pc:chgData name="Peter Louchran" userId="d6ac22d8-c823-4f99-850e-c9210887a6b2" providerId="ADAL" clId="{8A764E46-BC12-4D27-8D33-3436321439C4}" dt="2025-06-09T07:21:14.619" v="217"/>
        <pc:sldMkLst>
          <pc:docMk/>
          <pc:sldMk cId="4075009805" sldId="2147473027"/>
        </pc:sldMkLst>
      </pc:sldChg>
      <pc:sldChg chg="del">
        <pc:chgData name="Peter Louchran" userId="d6ac22d8-c823-4f99-850e-c9210887a6b2" providerId="ADAL" clId="{8A764E46-BC12-4D27-8D33-3436321439C4}" dt="2025-06-09T07:02:01.694" v="207" actId="47"/>
        <pc:sldMkLst>
          <pc:docMk/>
          <pc:sldMk cId="126380084" sldId="2147473028"/>
        </pc:sldMkLst>
      </pc:sldChg>
      <pc:sldChg chg="modSp add mod">
        <pc:chgData name="Peter Louchran" userId="d6ac22d8-c823-4f99-850e-c9210887a6b2" providerId="ADAL" clId="{8A764E46-BC12-4D27-8D33-3436321439C4}" dt="2025-06-09T06:56:15.075" v="131" actId="20577"/>
        <pc:sldMkLst>
          <pc:docMk/>
          <pc:sldMk cId="462438864" sldId="2147473029"/>
        </pc:sldMkLst>
      </pc:sldChg>
      <pc:sldChg chg="addSp delSp modSp add mod delAnim">
        <pc:chgData name="Peter Louchran" userId="d6ac22d8-c823-4f99-850e-c9210887a6b2" providerId="ADAL" clId="{8A764E46-BC12-4D27-8D33-3436321439C4}" dt="2025-06-09T07:01:16.911" v="205" actId="1076"/>
        <pc:sldMkLst>
          <pc:docMk/>
          <pc:sldMk cId="612681166" sldId="2147473030"/>
        </pc:sldMkLst>
      </pc:sldChg>
      <pc:sldChg chg="addSp modSp add mod modAnim">
        <pc:chgData name="Peter Louchran" userId="d6ac22d8-c823-4f99-850e-c9210887a6b2" providerId="ADAL" clId="{8A764E46-BC12-4D27-8D33-3436321439C4}" dt="2025-06-09T07:02:34.172" v="213" actId="1076"/>
        <pc:sldMkLst>
          <pc:docMk/>
          <pc:sldMk cId="2636486138" sldId="2147473031"/>
        </pc:sldMkLst>
      </pc:sldChg>
      <pc:sldChg chg="add">
        <pc:chgData name="Peter Louchran" userId="d6ac22d8-c823-4f99-850e-c9210887a6b2" providerId="ADAL" clId="{8A764E46-BC12-4D27-8D33-3436321439C4}" dt="2025-06-09T07:06:29.627" v="214"/>
        <pc:sldMkLst>
          <pc:docMk/>
          <pc:sldMk cId="3331366684" sldId="2147473307"/>
        </pc:sldMkLst>
      </pc:sldChg>
      <pc:sldChg chg="add">
        <pc:chgData name="Peter Louchran" userId="d6ac22d8-c823-4f99-850e-c9210887a6b2" providerId="ADAL" clId="{8A764E46-BC12-4D27-8D33-3436321439C4}" dt="2025-06-09T07:22:05.832" v="219"/>
        <pc:sldMkLst>
          <pc:docMk/>
          <pc:sldMk cId="2148943281" sldId="2147475040"/>
        </pc:sldMkLst>
      </pc:sldChg>
    </pc:docChg>
  </pc:docChgLst>
  <pc:docChgLst>
    <pc:chgData name="Fatma Alsagaf" userId="ef587b5e-378a-4bb3-aa9f-3c15b98138a4" providerId="ADAL" clId="{81E3B2E5-F2D1-4B05-BD24-1FB154EBAF0B}"/>
    <pc:docChg chg="sldOrd">
      <pc:chgData name="Fatma Alsagaf" userId="ef587b5e-378a-4bb3-aa9f-3c15b98138a4" providerId="ADAL" clId="{81E3B2E5-F2D1-4B05-BD24-1FB154EBAF0B}" dt="2025-06-12T04:45:32.677" v="0" actId="20578"/>
      <pc:docMkLst>
        <pc:docMk/>
      </pc:docMkLst>
      <pc:sldChg chg="ord">
        <pc:chgData name="Fatma Alsagaf" userId="ef587b5e-378a-4bb3-aa9f-3c15b98138a4" providerId="ADAL" clId="{81E3B2E5-F2D1-4B05-BD24-1FB154EBAF0B}" dt="2025-06-12T04:45:32.677" v="0" actId="20578"/>
        <pc:sldMkLst>
          <pc:docMk/>
          <pc:sldMk cId="1116685865" sldId="2147472769"/>
        </pc:sldMkLst>
      </pc:sldChg>
    </pc:docChg>
  </pc:docChgLst>
  <pc:docChgLst>
    <pc:chgData name="Oliver Menebhi" userId="S::oliver.menebhi@alfuttaim.com::3f6a3078-7721-4311-a1c4-1afb0ef7523f" providerId="AD" clId="Web-{4A24A348-08D6-4A40-BA80-ECB1A01C8863}"/>
    <pc:docChg chg="modSld">
      <pc:chgData name="Oliver Menebhi" userId="S::oliver.menebhi@alfuttaim.com::3f6a3078-7721-4311-a1c4-1afb0ef7523f" providerId="AD" clId="Web-{4A24A348-08D6-4A40-BA80-ECB1A01C8863}" dt="2025-06-11T04:30:29.642" v="8" actId="20577"/>
      <pc:docMkLst>
        <pc:docMk/>
      </pc:docMkLst>
      <pc:sldChg chg="modSp">
        <pc:chgData name="Oliver Menebhi" userId="S::oliver.menebhi@alfuttaim.com::3f6a3078-7721-4311-a1c4-1afb0ef7523f" providerId="AD" clId="Web-{4A24A348-08D6-4A40-BA80-ECB1A01C8863}" dt="2025-06-11T04:30:03.157" v="0" actId="20577"/>
        <pc:sldMkLst>
          <pc:docMk/>
          <pc:sldMk cId="612681166" sldId="2147473030"/>
        </pc:sldMkLst>
      </pc:sldChg>
      <pc:sldChg chg="modSp">
        <pc:chgData name="Oliver Menebhi" userId="S::oliver.menebhi@alfuttaim.com::3f6a3078-7721-4311-a1c4-1afb0ef7523f" providerId="AD" clId="Web-{4A24A348-08D6-4A40-BA80-ECB1A01C8863}" dt="2025-06-11T04:30:29.642" v="8" actId="20577"/>
        <pc:sldMkLst>
          <pc:docMk/>
          <pc:sldMk cId="2636486138" sldId="2147473031"/>
        </pc:sldMkLst>
      </pc:sldChg>
    </pc:docChg>
  </pc:docChgLst>
  <pc:docChgLst>
    <pc:chgData name="Oliver Menebhi" userId="3f6a3078-7721-4311-a1c4-1afb0ef7523f" providerId="ADAL" clId="{BE281ACF-0C60-4ED3-BE52-E6BFC0136A07}"/>
    <pc:docChg chg="undo custSel addSld delSld modSld sldOrd">
      <pc:chgData name="Oliver Menebhi" userId="3f6a3078-7721-4311-a1c4-1afb0ef7523f" providerId="ADAL" clId="{BE281ACF-0C60-4ED3-BE52-E6BFC0136A07}" dt="2025-06-13T05:45:25.645" v="1188" actId="20577"/>
      <pc:docMkLst>
        <pc:docMk/>
      </pc:docMkLst>
      <pc:sldChg chg="del">
        <pc:chgData name="Oliver Menebhi" userId="3f6a3078-7721-4311-a1c4-1afb0ef7523f" providerId="ADAL" clId="{BE281ACF-0C60-4ED3-BE52-E6BFC0136A07}" dt="2025-05-19T11:09:57.545" v="306" actId="47"/>
        <pc:sldMkLst>
          <pc:docMk/>
          <pc:sldMk cId="949301403" sldId="2147378782"/>
        </pc:sldMkLst>
      </pc:sldChg>
      <pc:sldChg chg="modSp mod ord">
        <pc:chgData name="Oliver Menebhi" userId="3f6a3078-7721-4311-a1c4-1afb0ef7523f" providerId="ADAL" clId="{BE281ACF-0C60-4ED3-BE52-E6BFC0136A07}" dt="2025-06-11T11:16:32.095" v="1007" actId="20577"/>
        <pc:sldMkLst>
          <pc:docMk/>
          <pc:sldMk cId="4264938269" sldId="2147472763"/>
        </pc:sldMkLst>
      </pc:sldChg>
      <pc:sldChg chg="del">
        <pc:chgData name="Oliver Menebhi" userId="3f6a3078-7721-4311-a1c4-1afb0ef7523f" providerId="ADAL" clId="{BE281ACF-0C60-4ED3-BE52-E6BFC0136A07}" dt="2025-05-23T05:01:06.637" v="533" actId="47"/>
        <pc:sldMkLst>
          <pc:docMk/>
          <pc:sldMk cId="709838719" sldId="2147472794"/>
        </pc:sldMkLst>
      </pc:sldChg>
      <pc:sldChg chg="ord">
        <pc:chgData name="Oliver Menebhi" userId="3f6a3078-7721-4311-a1c4-1afb0ef7523f" providerId="ADAL" clId="{BE281ACF-0C60-4ED3-BE52-E6BFC0136A07}" dt="2025-05-23T05:16:10.860" v="616"/>
        <pc:sldMkLst>
          <pc:docMk/>
          <pc:sldMk cId="2685945957" sldId="2147472795"/>
        </pc:sldMkLst>
      </pc:sldChg>
      <pc:sldChg chg="modSp mod">
        <pc:chgData name="Oliver Menebhi" userId="3f6a3078-7721-4311-a1c4-1afb0ef7523f" providerId="ADAL" clId="{BE281ACF-0C60-4ED3-BE52-E6BFC0136A07}" dt="2025-05-19T11:10:17.978" v="309" actId="255"/>
        <pc:sldMkLst>
          <pc:docMk/>
          <pc:sldMk cId="2951066899" sldId="2147472822"/>
        </pc:sldMkLst>
      </pc:sldChg>
      <pc:sldChg chg="modSp mod">
        <pc:chgData name="Oliver Menebhi" userId="3f6a3078-7721-4311-a1c4-1afb0ef7523f" providerId="ADAL" clId="{BE281ACF-0C60-4ED3-BE52-E6BFC0136A07}" dt="2025-05-19T11:09:23.712" v="305" actId="20577"/>
        <pc:sldMkLst>
          <pc:docMk/>
          <pc:sldMk cId="1714174038" sldId="2147472823"/>
        </pc:sldMkLst>
      </pc:sldChg>
      <pc:sldChg chg="del">
        <pc:chgData name="Oliver Menebhi" userId="3f6a3078-7721-4311-a1c4-1afb0ef7523f" providerId="ADAL" clId="{BE281ACF-0C60-4ED3-BE52-E6BFC0136A07}" dt="2025-05-19T08:51:22.334" v="268" actId="47"/>
        <pc:sldMkLst>
          <pc:docMk/>
          <pc:sldMk cId="305640495" sldId="2147472827"/>
        </pc:sldMkLst>
      </pc:sldChg>
      <pc:sldChg chg="modSp mod">
        <pc:chgData name="Oliver Menebhi" userId="3f6a3078-7721-4311-a1c4-1afb0ef7523f" providerId="ADAL" clId="{BE281ACF-0C60-4ED3-BE52-E6BFC0136A07}" dt="2025-06-09T11:09:00.677" v="917" actId="20577"/>
        <pc:sldMkLst>
          <pc:docMk/>
          <pc:sldMk cId="2490430891" sldId="2147472830"/>
        </pc:sldMkLst>
      </pc:sldChg>
      <pc:sldChg chg="modSp mod">
        <pc:chgData name="Oliver Menebhi" userId="3f6a3078-7721-4311-a1c4-1afb0ef7523f" providerId="ADAL" clId="{BE281ACF-0C60-4ED3-BE52-E6BFC0136A07}" dt="2025-06-12T04:59:26.955" v="1015" actId="20577"/>
        <pc:sldMkLst>
          <pc:docMk/>
          <pc:sldMk cId="1762240914" sldId="2147472900"/>
        </pc:sldMkLst>
      </pc:sldChg>
      <pc:sldChg chg="modNotesTx">
        <pc:chgData name="Oliver Menebhi" userId="3f6a3078-7721-4311-a1c4-1afb0ef7523f" providerId="ADAL" clId="{BE281ACF-0C60-4ED3-BE52-E6BFC0136A07}" dt="2025-06-13T05:45:25.645" v="1188" actId="20577"/>
        <pc:sldMkLst>
          <pc:docMk/>
          <pc:sldMk cId="385158209" sldId="2147472903"/>
        </pc:sldMkLst>
      </pc:sldChg>
      <pc:sldChg chg="modSp mod">
        <pc:chgData name="Oliver Menebhi" userId="3f6a3078-7721-4311-a1c4-1afb0ef7523f" providerId="ADAL" clId="{BE281ACF-0C60-4ED3-BE52-E6BFC0136A07}" dt="2025-05-21T04:38:40.019" v="497" actId="313"/>
        <pc:sldMkLst>
          <pc:docMk/>
          <pc:sldMk cId="4152908326" sldId="2147472905"/>
        </pc:sldMkLst>
      </pc:sldChg>
      <pc:sldChg chg="del">
        <pc:chgData name="Oliver Menebhi" userId="3f6a3078-7721-4311-a1c4-1afb0ef7523f" providerId="ADAL" clId="{BE281ACF-0C60-4ED3-BE52-E6BFC0136A07}" dt="2025-05-21T04:38:46.787" v="498" actId="47"/>
        <pc:sldMkLst>
          <pc:docMk/>
          <pc:sldMk cId="3570801312" sldId="2147472906"/>
        </pc:sldMkLst>
      </pc:sldChg>
      <pc:sldChg chg="modSp mod">
        <pc:chgData name="Oliver Menebhi" userId="3f6a3078-7721-4311-a1c4-1afb0ef7523f" providerId="ADAL" clId="{BE281ACF-0C60-4ED3-BE52-E6BFC0136A07}" dt="2025-05-21T04:38:57.571" v="508" actId="20577"/>
        <pc:sldMkLst>
          <pc:docMk/>
          <pc:sldMk cId="760051632" sldId="2147472907"/>
        </pc:sldMkLst>
      </pc:sldChg>
      <pc:sldChg chg="modSp mod modNotesTx">
        <pc:chgData name="Oliver Menebhi" userId="3f6a3078-7721-4311-a1c4-1afb0ef7523f" providerId="ADAL" clId="{BE281ACF-0C60-4ED3-BE52-E6BFC0136A07}" dt="2025-06-13T05:41:36.770" v="1086" actId="20577"/>
        <pc:sldMkLst>
          <pc:docMk/>
          <pc:sldMk cId="3280042198" sldId="2147472909"/>
        </pc:sldMkLst>
      </pc:sldChg>
      <pc:sldChg chg="modSp">
        <pc:chgData name="Oliver Menebhi" userId="3f6a3078-7721-4311-a1c4-1afb0ef7523f" providerId="ADAL" clId="{BE281ACF-0C60-4ED3-BE52-E6BFC0136A07}" dt="2025-05-21T04:39:24.679" v="519" actId="20577"/>
        <pc:sldMkLst>
          <pc:docMk/>
          <pc:sldMk cId="2643928802" sldId="2147472911"/>
        </pc:sldMkLst>
      </pc:sldChg>
      <pc:sldChg chg="ord">
        <pc:chgData name="Oliver Menebhi" userId="3f6a3078-7721-4311-a1c4-1afb0ef7523f" providerId="ADAL" clId="{BE281ACF-0C60-4ED3-BE52-E6BFC0136A07}" dt="2025-05-19T08:51:42.040" v="270"/>
        <pc:sldMkLst>
          <pc:docMk/>
          <pc:sldMk cId="3874354183" sldId="2147472916"/>
        </pc:sldMkLst>
      </pc:sldChg>
      <pc:sldChg chg="modSp mod">
        <pc:chgData name="Oliver Menebhi" userId="3f6a3078-7721-4311-a1c4-1afb0ef7523f" providerId="ADAL" clId="{BE281ACF-0C60-4ED3-BE52-E6BFC0136A07}" dt="2025-06-10T05:03:49.686" v="979" actId="20577"/>
        <pc:sldMkLst>
          <pc:docMk/>
          <pc:sldMk cId="4180121938" sldId="2147472917"/>
        </pc:sldMkLst>
      </pc:sldChg>
      <pc:sldChg chg="modSp mod">
        <pc:chgData name="Oliver Menebhi" userId="3f6a3078-7721-4311-a1c4-1afb0ef7523f" providerId="ADAL" clId="{BE281ACF-0C60-4ED3-BE52-E6BFC0136A07}" dt="2025-05-19T08:51:59.655" v="284" actId="5793"/>
        <pc:sldMkLst>
          <pc:docMk/>
          <pc:sldMk cId="3071115780" sldId="2147472923"/>
        </pc:sldMkLst>
      </pc:sldChg>
      <pc:sldChg chg="delSp modSp mod delAnim">
        <pc:chgData name="Oliver Menebhi" userId="3f6a3078-7721-4311-a1c4-1afb0ef7523f" providerId="ADAL" clId="{BE281ACF-0C60-4ED3-BE52-E6BFC0136A07}" dt="2025-05-19T08:52:50.201" v="290" actId="1076"/>
        <pc:sldMkLst>
          <pc:docMk/>
          <pc:sldMk cId="2735134264" sldId="2147472926"/>
        </pc:sldMkLst>
      </pc:sldChg>
      <pc:sldChg chg="modSp mod">
        <pc:chgData name="Oliver Menebhi" userId="3f6a3078-7721-4311-a1c4-1afb0ef7523f" providerId="ADAL" clId="{BE281ACF-0C60-4ED3-BE52-E6BFC0136A07}" dt="2025-05-19T06:43:51.270" v="267" actId="20577"/>
        <pc:sldMkLst>
          <pc:docMk/>
          <pc:sldMk cId="3468317115" sldId="2147472927"/>
        </pc:sldMkLst>
      </pc:sldChg>
      <pc:sldChg chg="modSp mod">
        <pc:chgData name="Oliver Menebhi" userId="3f6a3078-7721-4311-a1c4-1afb0ef7523f" providerId="ADAL" clId="{BE281ACF-0C60-4ED3-BE52-E6BFC0136A07}" dt="2025-06-09T11:09:41.749" v="923" actId="20577"/>
        <pc:sldMkLst>
          <pc:docMk/>
          <pc:sldMk cId="3259798069" sldId="2147472954"/>
        </pc:sldMkLst>
      </pc:sldChg>
      <pc:sldChg chg="modSp mod">
        <pc:chgData name="Oliver Menebhi" userId="3f6a3078-7721-4311-a1c4-1afb0ef7523f" providerId="ADAL" clId="{BE281ACF-0C60-4ED3-BE52-E6BFC0136A07}" dt="2025-06-09T11:09:20.256" v="920" actId="20577"/>
        <pc:sldMkLst>
          <pc:docMk/>
          <pc:sldMk cId="3129659013" sldId="2147472983"/>
        </pc:sldMkLst>
      </pc:sldChg>
      <pc:sldChg chg="ord">
        <pc:chgData name="Oliver Menebhi" userId="3f6a3078-7721-4311-a1c4-1afb0ef7523f" providerId="ADAL" clId="{BE281ACF-0C60-4ED3-BE52-E6BFC0136A07}" dt="2025-05-19T11:10:03.713" v="308"/>
        <pc:sldMkLst>
          <pc:docMk/>
          <pc:sldMk cId="1331179135" sldId="2147473008"/>
        </pc:sldMkLst>
      </pc:sldChg>
      <pc:sldChg chg="modSp mod">
        <pc:chgData name="Oliver Menebhi" userId="3f6a3078-7721-4311-a1c4-1afb0ef7523f" providerId="ADAL" clId="{BE281ACF-0C60-4ED3-BE52-E6BFC0136A07}" dt="2025-05-19T11:08:38.490" v="296" actId="20577"/>
        <pc:sldMkLst>
          <pc:docMk/>
          <pc:sldMk cId="3110746151" sldId="2147473021"/>
        </pc:sldMkLst>
      </pc:sldChg>
      <pc:sldChg chg="addSp modSp mod">
        <pc:chgData name="Oliver Menebhi" userId="3f6a3078-7721-4311-a1c4-1afb0ef7523f" providerId="ADAL" clId="{BE281ACF-0C60-4ED3-BE52-E6BFC0136A07}" dt="2025-06-09T05:13:29.528" v="908" actId="20577"/>
        <pc:sldMkLst>
          <pc:docMk/>
          <pc:sldMk cId="2269981071" sldId="2147473022"/>
        </pc:sldMkLst>
      </pc:sldChg>
      <pc:sldChg chg="modSp">
        <pc:chgData name="Oliver Menebhi" userId="3f6a3078-7721-4311-a1c4-1afb0ef7523f" providerId="ADAL" clId="{BE281ACF-0C60-4ED3-BE52-E6BFC0136A07}" dt="2025-05-23T05:18:16.556" v="618"/>
        <pc:sldMkLst>
          <pc:docMk/>
          <pc:sldMk cId="2482739788" sldId="2147473023"/>
        </pc:sldMkLst>
      </pc:sldChg>
      <pc:sldChg chg="addSp delSp modSp del mod delAnim modAnim">
        <pc:chgData name="Oliver Menebhi" userId="3f6a3078-7721-4311-a1c4-1afb0ef7523f" providerId="ADAL" clId="{BE281ACF-0C60-4ED3-BE52-E6BFC0136A07}" dt="2025-06-09T05:12:52.567" v="890" actId="47"/>
        <pc:sldMkLst>
          <pc:docMk/>
          <pc:sldMk cId="1382768013" sldId="2147473025"/>
        </pc:sldMkLst>
      </pc:sldChg>
      <pc:sldChg chg="addSp delSp modSp mod ord">
        <pc:chgData name="Oliver Menebhi" userId="3f6a3078-7721-4311-a1c4-1afb0ef7523f" providerId="ADAL" clId="{BE281ACF-0C60-4ED3-BE52-E6BFC0136A07}" dt="2025-05-23T05:15:04.775" v="610" actId="1076"/>
        <pc:sldMkLst>
          <pc:docMk/>
          <pc:sldMk cId="1673379922" sldId="2147473026"/>
        </pc:sldMkLst>
      </pc:sldChg>
      <pc:sldChg chg="addSp delSp modSp add mod delAnim">
        <pc:chgData name="Oliver Menebhi" userId="3f6a3078-7721-4311-a1c4-1afb0ef7523f" providerId="ADAL" clId="{BE281ACF-0C60-4ED3-BE52-E6BFC0136A07}" dt="2025-05-23T05:12:03.181" v="596" actId="20577"/>
        <pc:sldMkLst>
          <pc:docMk/>
          <pc:sldMk cId="4075009805" sldId="2147473027"/>
        </pc:sldMkLst>
      </pc:sldChg>
      <pc:sldChg chg="addSp delSp modSp add mod ord modAnim">
        <pc:chgData name="Oliver Menebhi" userId="3f6a3078-7721-4311-a1c4-1afb0ef7523f" providerId="ADAL" clId="{BE281ACF-0C60-4ED3-BE52-E6BFC0136A07}" dt="2025-06-09T05:13:12.579" v="899" actId="20577"/>
        <pc:sldMkLst>
          <pc:docMk/>
          <pc:sldMk cId="126380084" sldId="2147473028"/>
        </pc:sldMkLst>
      </pc:sldChg>
      <pc:sldChg chg="modSp mod">
        <pc:chgData name="Oliver Menebhi" userId="3f6a3078-7721-4311-a1c4-1afb0ef7523f" providerId="ADAL" clId="{BE281ACF-0C60-4ED3-BE52-E6BFC0136A07}" dt="2025-06-09T11:09:10.805" v="918" actId="20577"/>
        <pc:sldMkLst>
          <pc:docMk/>
          <pc:sldMk cId="462438864" sldId="2147473029"/>
        </pc:sldMkLst>
      </pc:sldChg>
      <pc:sldChg chg="modSp mod">
        <pc:chgData name="Oliver Menebhi" userId="3f6a3078-7721-4311-a1c4-1afb0ef7523f" providerId="ADAL" clId="{BE281ACF-0C60-4ED3-BE52-E6BFC0136A07}" dt="2025-06-12T05:00:21.742" v="1038" actId="1038"/>
        <pc:sldMkLst>
          <pc:docMk/>
          <pc:sldMk cId="612681166" sldId="2147473030"/>
        </pc:sldMkLst>
      </pc:sldChg>
      <pc:sldChg chg="ord">
        <pc:chgData name="Oliver Menebhi" userId="3f6a3078-7721-4311-a1c4-1afb0ef7523f" providerId="ADAL" clId="{BE281ACF-0C60-4ED3-BE52-E6BFC0136A07}" dt="2025-06-10T05:03:16.203" v="925"/>
        <pc:sldMkLst>
          <pc:docMk/>
          <pc:sldMk cId="2148943281" sldId="2147475040"/>
        </pc:sldMkLst>
      </pc:sldChg>
    </pc:docChg>
  </pc:docChgLst>
  <pc:docChgLst>
    <pc:chgData name="Fatma Alsagaf" userId="ef587b5e-378a-4bb3-aa9f-3c15b98138a4" providerId="ADAL" clId="{5E841DF3-9423-4682-9DD1-9A97475EEAE1}"/>
    <pc:docChg chg="custSel modSld modNotesMaster">
      <pc:chgData name="Fatma Alsagaf" userId="ef587b5e-378a-4bb3-aa9f-3c15b98138a4" providerId="ADAL" clId="{5E841DF3-9423-4682-9DD1-9A97475EEAE1}" dt="2025-06-18T09:26:15.343" v="66" actId="729"/>
      <pc:docMkLst>
        <pc:docMk/>
      </pc:docMkLst>
      <pc:sldChg chg="modSp mod">
        <pc:chgData name="Fatma Alsagaf" userId="ef587b5e-378a-4bb3-aa9f-3c15b98138a4" providerId="ADAL" clId="{5E841DF3-9423-4682-9DD1-9A97475EEAE1}" dt="2025-06-16T04:21:37.297" v="53" actId="20577"/>
        <pc:sldMkLst>
          <pc:docMk/>
          <pc:sldMk cId="1762240914" sldId="2147472900"/>
        </pc:sldMkLst>
      </pc:sldChg>
      <pc:sldChg chg="modNotes">
        <pc:chgData name="Fatma Alsagaf" userId="ef587b5e-378a-4bb3-aa9f-3c15b98138a4" providerId="ADAL" clId="{5E841DF3-9423-4682-9DD1-9A97475EEAE1}" dt="2025-06-13T14:06:48.442" v="0"/>
        <pc:sldMkLst>
          <pc:docMk/>
          <pc:sldMk cId="385158209" sldId="2147472903"/>
        </pc:sldMkLst>
      </pc:sldChg>
      <pc:sldChg chg="modNotes">
        <pc:chgData name="Fatma Alsagaf" userId="ef587b5e-378a-4bb3-aa9f-3c15b98138a4" providerId="ADAL" clId="{5E841DF3-9423-4682-9DD1-9A97475EEAE1}" dt="2025-06-13T14:06:48.442" v="0"/>
        <pc:sldMkLst>
          <pc:docMk/>
          <pc:sldMk cId="614162511" sldId="2147472904"/>
        </pc:sldMkLst>
      </pc:sldChg>
      <pc:sldChg chg="modNotes">
        <pc:chgData name="Fatma Alsagaf" userId="ef587b5e-378a-4bb3-aa9f-3c15b98138a4" providerId="ADAL" clId="{5E841DF3-9423-4682-9DD1-9A97475EEAE1}" dt="2025-06-13T14:06:48.442" v="0"/>
        <pc:sldMkLst>
          <pc:docMk/>
          <pc:sldMk cId="4152908326" sldId="2147472905"/>
        </pc:sldMkLst>
      </pc:sldChg>
      <pc:sldChg chg="modNotes">
        <pc:chgData name="Fatma Alsagaf" userId="ef587b5e-378a-4bb3-aa9f-3c15b98138a4" providerId="ADAL" clId="{5E841DF3-9423-4682-9DD1-9A97475EEAE1}" dt="2025-06-13T14:06:48.442" v="0"/>
        <pc:sldMkLst>
          <pc:docMk/>
          <pc:sldMk cId="760051632" sldId="2147472907"/>
        </pc:sldMkLst>
      </pc:sldChg>
      <pc:sldChg chg="modNotes">
        <pc:chgData name="Fatma Alsagaf" userId="ef587b5e-378a-4bb3-aa9f-3c15b98138a4" providerId="ADAL" clId="{5E841DF3-9423-4682-9DD1-9A97475EEAE1}" dt="2025-06-13T14:06:48.442" v="0"/>
        <pc:sldMkLst>
          <pc:docMk/>
          <pc:sldMk cId="3280042198" sldId="2147472909"/>
        </pc:sldMkLst>
      </pc:sldChg>
      <pc:sldChg chg="modNotes">
        <pc:chgData name="Fatma Alsagaf" userId="ef587b5e-378a-4bb3-aa9f-3c15b98138a4" providerId="ADAL" clId="{5E841DF3-9423-4682-9DD1-9A97475EEAE1}" dt="2025-06-13T14:06:48.442" v="0"/>
        <pc:sldMkLst>
          <pc:docMk/>
          <pc:sldMk cId="2643928802" sldId="2147472911"/>
        </pc:sldMkLst>
      </pc:sldChg>
      <pc:sldChg chg="modNotes">
        <pc:chgData name="Fatma Alsagaf" userId="ef587b5e-378a-4bb3-aa9f-3c15b98138a4" providerId="ADAL" clId="{5E841DF3-9423-4682-9DD1-9A97475EEAE1}" dt="2025-06-13T14:06:48.442" v="0"/>
        <pc:sldMkLst>
          <pc:docMk/>
          <pc:sldMk cId="2256666489" sldId="2147472912"/>
        </pc:sldMkLst>
      </pc:sldChg>
      <pc:sldChg chg="modNotes">
        <pc:chgData name="Fatma Alsagaf" userId="ef587b5e-378a-4bb3-aa9f-3c15b98138a4" providerId="ADAL" clId="{5E841DF3-9423-4682-9DD1-9A97475EEAE1}" dt="2025-06-13T14:06:48.442" v="0"/>
        <pc:sldMkLst>
          <pc:docMk/>
          <pc:sldMk cId="1147957069" sldId="2147472913"/>
        </pc:sldMkLst>
      </pc:sldChg>
      <pc:sldChg chg="modNotes">
        <pc:chgData name="Fatma Alsagaf" userId="ef587b5e-378a-4bb3-aa9f-3c15b98138a4" providerId="ADAL" clId="{5E841DF3-9423-4682-9DD1-9A97475EEAE1}" dt="2025-06-13T14:06:48.442" v="0"/>
        <pc:sldMkLst>
          <pc:docMk/>
          <pc:sldMk cId="540966499" sldId="2147472915"/>
        </pc:sldMkLst>
      </pc:sldChg>
      <pc:sldChg chg="modNotes">
        <pc:chgData name="Fatma Alsagaf" userId="ef587b5e-378a-4bb3-aa9f-3c15b98138a4" providerId="ADAL" clId="{5E841DF3-9423-4682-9DD1-9A97475EEAE1}" dt="2025-06-13T14:06:48.442" v="0"/>
        <pc:sldMkLst>
          <pc:docMk/>
          <pc:sldMk cId="3874354183" sldId="2147472916"/>
        </pc:sldMkLst>
      </pc:sldChg>
      <pc:sldChg chg="modNotes">
        <pc:chgData name="Fatma Alsagaf" userId="ef587b5e-378a-4bb3-aa9f-3c15b98138a4" providerId="ADAL" clId="{5E841DF3-9423-4682-9DD1-9A97475EEAE1}" dt="2025-06-13T14:06:48.442" v="0"/>
        <pc:sldMkLst>
          <pc:docMk/>
          <pc:sldMk cId="4180121938" sldId="2147472917"/>
        </pc:sldMkLst>
      </pc:sldChg>
      <pc:sldChg chg="modNotes">
        <pc:chgData name="Fatma Alsagaf" userId="ef587b5e-378a-4bb3-aa9f-3c15b98138a4" providerId="ADAL" clId="{5E841DF3-9423-4682-9DD1-9A97475EEAE1}" dt="2025-06-13T14:06:48.442" v="0"/>
        <pc:sldMkLst>
          <pc:docMk/>
          <pc:sldMk cId="3265517581" sldId="2147472918"/>
        </pc:sldMkLst>
      </pc:sldChg>
      <pc:sldChg chg="modNotes">
        <pc:chgData name="Fatma Alsagaf" userId="ef587b5e-378a-4bb3-aa9f-3c15b98138a4" providerId="ADAL" clId="{5E841DF3-9423-4682-9DD1-9A97475EEAE1}" dt="2025-06-13T14:06:48.442" v="0"/>
        <pc:sldMkLst>
          <pc:docMk/>
          <pc:sldMk cId="1545793696" sldId="2147472919"/>
        </pc:sldMkLst>
      </pc:sldChg>
      <pc:sldChg chg="modNotes">
        <pc:chgData name="Fatma Alsagaf" userId="ef587b5e-378a-4bb3-aa9f-3c15b98138a4" providerId="ADAL" clId="{5E841DF3-9423-4682-9DD1-9A97475EEAE1}" dt="2025-06-13T14:06:48.442" v="0"/>
        <pc:sldMkLst>
          <pc:docMk/>
          <pc:sldMk cId="2080865880" sldId="2147472920"/>
        </pc:sldMkLst>
      </pc:sldChg>
      <pc:sldChg chg="modNotes">
        <pc:chgData name="Fatma Alsagaf" userId="ef587b5e-378a-4bb3-aa9f-3c15b98138a4" providerId="ADAL" clId="{5E841DF3-9423-4682-9DD1-9A97475EEAE1}" dt="2025-06-13T14:06:48.442" v="0"/>
        <pc:sldMkLst>
          <pc:docMk/>
          <pc:sldMk cId="2181257544" sldId="2147472921"/>
        </pc:sldMkLst>
      </pc:sldChg>
      <pc:sldChg chg="modNotes">
        <pc:chgData name="Fatma Alsagaf" userId="ef587b5e-378a-4bb3-aa9f-3c15b98138a4" providerId="ADAL" clId="{5E841DF3-9423-4682-9DD1-9A97475EEAE1}" dt="2025-06-13T14:06:48.442" v="0"/>
        <pc:sldMkLst>
          <pc:docMk/>
          <pc:sldMk cId="507176996" sldId="2147472922"/>
        </pc:sldMkLst>
      </pc:sldChg>
      <pc:sldChg chg="modNotes">
        <pc:chgData name="Fatma Alsagaf" userId="ef587b5e-378a-4bb3-aa9f-3c15b98138a4" providerId="ADAL" clId="{5E841DF3-9423-4682-9DD1-9A97475EEAE1}" dt="2025-06-13T14:06:48.442" v="0"/>
        <pc:sldMkLst>
          <pc:docMk/>
          <pc:sldMk cId="105893412" sldId="2147472925"/>
        </pc:sldMkLst>
      </pc:sldChg>
      <pc:sldChg chg="modNotes">
        <pc:chgData name="Fatma Alsagaf" userId="ef587b5e-378a-4bb3-aa9f-3c15b98138a4" providerId="ADAL" clId="{5E841DF3-9423-4682-9DD1-9A97475EEAE1}" dt="2025-06-13T14:06:48.442" v="0"/>
        <pc:sldMkLst>
          <pc:docMk/>
          <pc:sldMk cId="2735134264" sldId="2147472926"/>
        </pc:sldMkLst>
      </pc:sldChg>
      <pc:sldChg chg="modNotes">
        <pc:chgData name="Fatma Alsagaf" userId="ef587b5e-378a-4bb3-aa9f-3c15b98138a4" providerId="ADAL" clId="{5E841DF3-9423-4682-9DD1-9A97475EEAE1}" dt="2025-06-13T14:06:48.442" v="0"/>
        <pc:sldMkLst>
          <pc:docMk/>
          <pc:sldMk cId="1694465123" sldId="2147472955"/>
        </pc:sldMkLst>
      </pc:sldChg>
      <pc:sldChg chg="modNotes">
        <pc:chgData name="Fatma Alsagaf" userId="ef587b5e-378a-4bb3-aa9f-3c15b98138a4" providerId="ADAL" clId="{5E841DF3-9423-4682-9DD1-9A97475EEAE1}" dt="2025-06-13T14:06:48.442" v="0"/>
        <pc:sldMkLst>
          <pc:docMk/>
          <pc:sldMk cId="157766714" sldId="2147472956"/>
        </pc:sldMkLst>
      </pc:sldChg>
      <pc:sldChg chg="modNotes">
        <pc:chgData name="Fatma Alsagaf" userId="ef587b5e-378a-4bb3-aa9f-3c15b98138a4" providerId="ADAL" clId="{5E841DF3-9423-4682-9DD1-9A97475EEAE1}" dt="2025-06-13T14:06:48.442" v="0"/>
        <pc:sldMkLst>
          <pc:docMk/>
          <pc:sldMk cId="3721545320" sldId="2147472957"/>
        </pc:sldMkLst>
      </pc:sldChg>
      <pc:sldChg chg="modNotes">
        <pc:chgData name="Fatma Alsagaf" userId="ef587b5e-378a-4bb3-aa9f-3c15b98138a4" providerId="ADAL" clId="{5E841DF3-9423-4682-9DD1-9A97475EEAE1}" dt="2025-06-13T14:06:48.442" v="0"/>
        <pc:sldMkLst>
          <pc:docMk/>
          <pc:sldMk cId="3183517903" sldId="2147472958"/>
        </pc:sldMkLst>
      </pc:sldChg>
      <pc:sldChg chg="modNotes">
        <pc:chgData name="Fatma Alsagaf" userId="ef587b5e-378a-4bb3-aa9f-3c15b98138a4" providerId="ADAL" clId="{5E841DF3-9423-4682-9DD1-9A97475EEAE1}" dt="2025-06-13T14:06:48.442" v="0"/>
        <pc:sldMkLst>
          <pc:docMk/>
          <pc:sldMk cId="4222253137" sldId="2147472959"/>
        </pc:sldMkLst>
      </pc:sldChg>
      <pc:sldChg chg="modNotes">
        <pc:chgData name="Fatma Alsagaf" userId="ef587b5e-378a-4bb3-aa9f-3c15b98138a4" providerId="ADAL" clId="{5E841DF3-9423-4682-9DD1-9A97475EEAE1}" dt="2025-06-13T14:06:48.442" v="0"/>
        <pc:sldMkLst>
          <pc:docMk/>
          <pc:sldMk cId="1908900154" sldId="2147472961"/>
        </pc:sldMkLst>
      </pc:sldChg>
      <pc:sldChg chg="modNotes">
        <pc:chgData name="Fatma Alsagaf" userId="ef587b5e-378a-4bb3-aa9f-3c15b98138a4" providerId="ADAL" clId="{5E841DF3-9423-4682-9DD1-9A97475EEAE1}" dt="2025-06-13T14:06:48.442" v="0"/>
        <pc:sldMkLst>
          <pc:docMk/>
          <pc:sldMk cId="2705414044" sldId="2147472962"/>
        </pc:sldMkLst>
      </pc:sldChg>
      <pc:sldChg chg="modNotes">
        <pc:chgData name="Fatma Alsagaf" userId="ef587b5e-378a-4bb3-aa9f-3c15b98138a4" providerId="ADAL" clId="{5E841DF3-9423-4682-9DD1-9A97475EEAE1}" dt="2025-06-13T14:06:48.442" v="0"/>
        <pc:sldMkLst>
          <pc:docMk/>
          <pc:sldMk cId="1477469326" sldId="2147472965"/>
        </pc:sldMkLst>
      </pc:sldChg>
      <pc:sldChg chg="modNotes">
        <pc:chgData name="Fatma Alsagaf" userId="ef587b5e-378a-4bb3-aa9f-3c15b98138a4" providerId="ADAL" clId="{5E841DF3-9423-4682-9DD1-9A97475EEAE1}" dt="2025-06-13T14:06:48.442" v="0"/>
        <pc:sldMkLst>
          <pc:docMk/>
          <pc:sldMk cId="1269099873" sldId="2147472966"/>
        </pc:sldMkLst>
      </pc:sldChg>
      <pc:sldChg chg="modNotes">
        <pc:chgData name="Fatma Alsagaf" userId="ef587b5e-378a-4bb3-aa9f-3c15b98138a4" providerId="ADAL" clId="{5E841DF3-9423-4682-9DD1-9A97475EEAE1}" dt="2025-06-13T14:06:48.442" v="0"/>
        <pc:sldMkLst>
          <pc:docMk/>
          <pc:sldMk cId="1912753446" sldId="2147472967"/>
        </pc:sldMkLst>
      </pc:sldChg>
      <pc:sldChg chg="modNotes">
        <pc:chgData name="Fatma Alsagaf" userId="ef587b5e-378a-4bb3-aa9f-3c15b98138a4" providerId="ADAL" clId="{5E841DF3-9423-4682-9DD1-9A97475EEAE1}" dt="2025-06-13T14:06:48.442" v="0"/>
        <pc:sldMkLst>
          <pc:docMk/>
          <pc:sldMk cId="3749047786" sldId="2147472968"/>
        </pc:sldMkLst>
      </pc:sldChg>
      <pc:sldChg chg="modNotes">
        <pc:chgData name="Fatma Alsagaf" userId="ef587b5e-378a-4bb3-aa9f-3c15b98138a4" providerId="ADAL" clId="{5E841DF3-9423-4682-9DD1-9A97475EEAE1}" dt="2025-06-13T14:06:48.442" v="0"/>
        <pc:sldMkLst>
          <pc:docMk/>
          <pc:sldMk cId="1770827146" sldId="2147472969"/>
        </pc:sldMkLst>
      </pc:sldChg>
      <pc:sldChg chg="modNotes">
        <pc:chgData name="Fatma Alsagaf" userId="ef587b5e-378a-4bb3-aa9f-3c15b98138a4" providerId="ADAL" clId="{5E841DF3-9423-4682-9DD1-9A97475EEAE1}" dt="2025-06-13T14:06:48.442" v="0"/>
        <pc:sldMkLst>
          <pc:docMk/>
          <pc:sldMk cId="2579986788" sldId="2147472970"/>
        </pc:sldMkLst>
      </pc:sldChg>
      <pc:sldChg chg="modNotes">
        <pc:chgData name="Fatma Alsagaf" userId="ef587b5e-378a-4bb3-aa9f-3c15b98138a4" providerId="ADAL" clId="{5E841DF3-9423-4682-9DD1-9A97475EEAE1}" dt="2025-06-13T14:06:48.442" v="0"/>
        <pc:sldMkLst>
          <pc:docMk/>
          <pc:sldMk cId="2505837181" sldId="2147472974"/>
        </pc:sldMkLst>
      </pc:sldChg>
      <pc:sldChg chg="modNotes">
        <pc:chgData name="Fatma Alsagaf" userId="ef587b5e-378a-4bb3-aa9f-3c15b98138a4" providerId="ADAL" clId="{5E841DF3-9423-4682-9DD1-9A97475EEAE1}" dt="2025-06-13T14:06:48.442" v="0"/>
        <pc:sldMkLst>
          <pc:docMk/>
          <pc:sldMk cId="1980902399" sldId="2147472975"/>
        </pc:sldMkLst>
      </pc:sldChg>
      <pc:sldChg chg="modNotes">
        <pc:chgData name="Fatma Alsagaf" userId="ef587b5e-378a-4bb3-aa9f-3c15b98138a4" providerId="ADAL" clId="{5E841DF3-9423-4682-9DD1-9A97475EEAE1}" dt="2025-06-13T14:06:48.442" v="0"/>
        <pc:sldMkLst>
          <pc:docMk/>
          <pc:sldMk cId="224956483" sldId="2147472976"/>
        </pc:sldMkLst>
      </pc:sldChg>
      <pc:sldChg chg="modNotes">
        <pc:chgData name="Fatma Alsagaf" userId="ef587b5e-378a-4bb3-aa9f-3c15b98138a4" providerId="ADAL" clId="{5E841DF3-9423-4682-9DD1-9A97475EEAE1}" dt="2025-06-13T14:06:48.442" v="0"/>
        <pc:sldMkLst>
          <pc:docMk/>
          <pc:sldMk cId="3103689041" sldId="2147472977"/>
        </pc:sldMkLst>
      </pc:sldChg>
      <pc:sldChg chg="modNotes">
        <pc:chgData name="Fatma Alsagaf" userId="ef587b5e-378a-4bb3-aa9f-3c15b98138a4" providerId="ADAL" clId="{5E841DF3-9423-4682-9DD1-9A97475EEAE1}" dt="2025-06-13T14:06:48.442" v="0"/>
        <pc:sldMkLst>
          <pc:docMk/>
          <pc:sldMk cId="909412643" sldId="2147472978"/>
        </pc:sldMkLst>
      </pc:sldChg>
      <pc:sldChg chg="modNotes">
        <pc:chgData name="Fatma Alsagaf" userId="ef587b5e-378a-4bb3-aa9f-3c15b98138a4" providerId="ADAL" clId="{5E841DF3-9423-4682-9DD1-9A97475EEAE1}" dt="2025-06-13T14:06:48.442" v="0"/>
        <pc:sldMkLst>
          <pc:docMk/>
          <pc:sldMk cId="112883775" sldId="2147472979"/>
        </pc:sldMkLst>
      </pc:sldChg>
      <pc:sldChg chg="modNotes">
        <pc:chgData name="Fatma Alsagaf" userId="ef587b5e-378a-4bb3-aa9f-3c15b98138a4" providerId="ADAL" clId="{5E841DF3-9423-4682-9DD1-9A97475EEAE1}" dt="2025-06-13T14:06:48.442" v="0"/>
        <pc:sldMkLst>
          <pc:docMk/>
          <pc:sldMk cId="2891540699" sldId="2147472980"/>
        </pc:sldMkLst>
      </pc:sldChg>
      <pc:sldChg chg="modNotes">
        <pc:chgData name="Fatma Alsagaf" userId="ef587b5e-378a-4bb3-aa9f-3c15b98138a4" providerId="ADAL" clId="{5E841DF3-9423-4682-9DD1-9A97475EEAE1}" dt="2025-06-13T14:06:48.442" v="0"/>
        <pc:sldMkLst>
          <pc:docMk/>
          <pc:sldMk cId="4156452423" sldId="2147472984"/>
        </pc:sldMkLst>
      </pc:sldChg>
      <pc:sldChg chg="modNotes">
        <pc:chgData name="Fatma Alsagaf" userId="ef587b5e-378a-4bb3-aa9f-3c15b98138a4" providerId="ADAL" clId="{5E841DF3-9423-4682-9DD1-9A97475EEAE1}" dt="2025-06-13T14:06:48.442" v="0"/>
        <pc:sldMkLst>
          <pc:docMk/>
          <pc:sldMk cId="2444923486" sldId="2147472985"/>
        </pc:sldMkLst>
      </pc:sldChg>
      <pc:sldChg chg="modNotes">
        <pc:chgData name="Fatma Alsagaf" userId="ef587b5e-378a-4bb3-aa9f-3c15b98138a4" providerId="ADAL" clId="{5E841DF3-9423-4682-9DD1-9A97475EEAE1}" dt="2025-06-13T14:06:48.442" v="0"/>
        <pc:sldMkLst>
          <pc:docMk/>
          <pc:sldMk cId="4150580961" sldId="2147472986"/>
        </pc:sldMkLst>
      </pc:sldChg>
      <pc:sldChg chg="modNotes">
        <pc:chgData name="Fatma Alsagaf" userId="ef587b5e-378a-4bb3-aa9f-3c15b98138a4" providerId="ADAL" clId="{5E841DF3-9423-4682-9DD1-9A97475EEAE1}" dt="2025-06-13T14:06:48.442" v="0"/>
        <pc:sldMkLst>
          <pc:docMk/>
          <pc:sldMk cId="3801240834" sldId="2147472987"/>
        </pc:sldMkLst>
      </pc:sldChg>
      <pc:sldChg chg="modNotes">
        <pc:chgData name="Fatma Alsagaf" userId="ef587b5e-378a-4bb3-aa9f-3c15b98138a4" providerId="ADAL" clId="{5E841DF3-9423-4682-9DD1-9A97475EEAE1}" dt="2025-06-13T14:06:48.442" v="0"/>
        <pc:sldMkLst>
          <pc:docMk/>
          <pc:sldMk cId="4291952857" sldId="2147472988"/>
        </pc:sldMkLst>
      </pc:sldChg>
      <pc:sldChg chg="modNotes">
        <pc:chgData name="Fatma Alsagaf" userId="ef587b5e-378a-4bb3-aa9f-3c15b98138a4" providerId="ADAL" clId="{5E841DF3-9423-4682-9DD1-9A97475EEAE1}" dt="2025-06-13T14:06:48.442" v="0"/>
        <pc:sldMkLst>
          <pc:docMk/>
          <pc:sldMk cId="1512602632" sldId="2147472989"/>
        </pc:sldMkLst>
      </pc:sldChg>
      <pc:sldChg chg="modNotes">
        <pc:chgData name="Fatma Alsagaf" userId="ef587b5e-378a-4bb3-aa9f-3c15b98138a4" providerId="ADAL" clId="{5E841DF3-9423-4682-9DD1-9A97475EEAE1}" dt="2025-06-13T14:06:48.442" v="0"/>
        <pc:sldMkLst>
          <pc:docMk/>
          <pc:sldMk cId="2589290909" sldId="2147472990"/>
        </pc:sldMkLst>
      </pc:sldChg>
      <pc:sldChg chg="mod modShow modNotes">
        <pc:chgData name="Fatma Alsagaf" userId="ef587b5e-378a-4bb3-aa9f-3c15b98138a4" providerId="ADAL" clId="{5E841DF3-9423-4682-9DD1-9A97475EEAE1}" dt="2025-06-18T09:26:15.343" v="66" actId="729"/>
        <pc:sldMkLst>
          <pc:docMk/>
          <pc:sldMk cId="2973307388" sldId="2147472993"/>
        </pc:sldMkLst>
      </pc:sldChg>
      <pc:sldChg chg="modNotes">
        <pc:chgData name="Fatma Alsagaf" userId="ef587b5e-378a-4bb3-aa9f-3c15b98138a4" providerId="ADAL" clId="{5E841DF3-9423-4682-9DD1-9A97475EEAE1}" dt="2025-06-13T14:06:48.442" v="0"/>
        <pc:sldMkLst>
          <pc:docMk/>
          <pc:sldMk cId="3994015734" sldId="2147472994"/>
        </pc:sldMkLst>
      </pc:sldChg>
      <pc:sldChg chg="modNotes">
        <pc:chgData name="Fatma Alsagaf" userId="ef587b5e-378a-4bb3-aa9f-3c15b98138a4" providerId="ADAL" clId="{5E841DF3-9423-4682-9DD1-9A97475EEAE1}" dt="2025-06-13T14:06:48.442" v="0"/>
        <pc:sldMkLst>
          <pc:docMk/>
          <pc:sldMk cId="1925200901" sldId="2147473005"/>
        </pc:sldMkLst>
      </pc:sldChg>
      <pc:sldChg chg="modNotes">
        <pc:chgData name="Fatma Alsagaf" userId="ef587b5e-378a-4bb3-aa9f-3c15b98138a4" providerId="ADAL" clId="{5E841DF3-9423-4682-9DD1-9A97475EEAE1}" dt="2025-06-13T14:06:48.442" v="0"/>
        <pc:sldMkLst>
          <pc:docMk/>
          <pc:sldMk cId="810359674" sldId="2147473006"/>
        </pc:sldMkLst>
      </pc:sldChg>
      <pc:sldChg chg="modNotes">
        <pc:chgData name="Fatma Alsagaf" userId="ef587b5e-378a-4bb3-aa9f-3c15b98138a4" providerId="ADAL" clId="{5E841DF3-9423-4682-9DD1-9A97475EEAE1}" dt="2025-06-13T14:06:48.442" v="0"/>
        <pc:sldMkLst>
          <pc:docMk/>
          <pc:sldMk cId="1331179135" sldId="2147473008"/>
        </pc:sldMkLst>
      </pc:sldChg>
      <pc:sldChg chg="modSp mod">
        <pc:chgData name="Fatma Alsagaf" userId="ef587b5e-378a-4bb3-aa9f-3c15b98138a4" providerId="ADAL" clId="{5E841DF3-9423-4682-9DD1-9A97475EEAE1}" dt="2025-06-17T12:11:19.800" v="64" actId="14100"/>
        <pc:sldMkLst>
          <pc:docMk/>
          <pc:sldMk cId="3887102188" sldId="2147473024"/>
        </pc:sldMkLst>
      </pc:sldChg>
      <pc:sldChg chg="addSp delSp modSp mod">
        <pc:chgData name="Fatma Alsagaf" userId="ef587b5e-378a-4bb3-aa9f-3c15b98138a4" providerId="ADAL" clId="{5E841DF3-9423-4682-9DD1-9A97475EEAE1}" dt="2025-06-16T04:49:04.382" v="58" actId="14100"/>
        <pc:sldMkLst>
          <pc:docMk/>
          <pc:sldMk cId="1673379922" sldId="2147473026"/>
        </pc:sldMkLst>
      </pc:sldChg>
      <pc:sldChg chg="modSp mod">
        <pc:chgData name="Fatma Alsagaf" userId="ef587b5e-378a-4bb3-aa9f-3c15b98138a4" providerId="ADAL" clId="{5E841DF3-9423-4682-9DD1-9A97475EEAE1}" dt="2025-06-17T12:41:38.585" v="65" actId="20577"/>
        <pc:sldMkLst>
          <pc:docMk/>
          <pc:sldMk cId="2636486138" sldId="214747303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88A56A-947D-4462-9651-BAB55172806D}" type="doc">
      <dgm:prSet loTypeId="urn:microsoft.com/office/officeart/2005/8/layout/cycle3" loCatId="cycle" qsTypeId="urn:microsoft.com/office/officeart/2005/8/quickstyle/simple1" qsCatId="simple" csTypeId="urn:microsoft.com/office/officeart/2005/8/colors/accent3_4" csCatId="accent3" phldr="1"/>
      <dgm:spPr/>
    </dgm:pt>
    <dgm:pt modelId="{ACFB6FAE-26B5-4A40-944B-584A7FAB1CFC}">
      <dgm:prSet phldrT="[Text]" custT="1"/>
      <dgm:spPr>
        <a:xfrm>
          <a:off x="4822069" y="3241"/>
          <a:ext cx="2067214" cy="1033607"/>
        </a:xfrm>
        <a:prstGeom prst="roundRect">
          <a:avLst/>
        </a:prstGeom>
        <a:solidFill>
          <a:srgbClr val="00417C"/>
        </a:solidFill>
        <a:ln w="25400" cap="flat" cmpd="sng" algn="ctr">
          <a:solidFill>
            <a:srgbClr val="FFFFFF">
              <a:hueOff val="0"/>
              <a:satOff val="0"/>
              <a:lumOff val="0"/>
              <a:alphaOff val="0"/>
            </a:srgbClr>
          </a:solidFill>
          <a:prstDash val="solid"/>
        </a:ln>
        <a:effectLst/>
      </dgm:spPr>
      <dgm:t>
        <a:bodyPr/>
        <a:lstStyle/>
        <a:p>
          <a:pPr>
            <a:buNone/>
          </a:pPr>
          <a:r>
            <a:rPr lang="en-US" sz="1400">
              <a:solidFill>
                <a:srgbClr val="FFFFFF"/>
              </a:solidFill>
              <a:latin typeface="Arial"/>
              <a:ea typeface="+mn-ea"/>
              <a:cs typeface="+mn-cs"/>
            </a:rPr>
            <a:t>Prospecting &amp; Welcome</a:t>
          </a:r>
        </a:p>
      </dgm:t>
    </dgm:pt>
    <dgm:pt modelId="{5F319452-49A4-47CA-8997-12A1B82C4688}" type="parTrans" cxnId="{0E0D8EBF-51C0-4C1B-AF5B-D329BF744580}">
      <dgm:prSet/>
      <dgm:spPr/>
      <dgm:t>
        <a:bodyPr/>
        <a:lstStyle/>
        <a:p>
          <a:endParaRPr lang="en-US" sz="2000"/>
        </a:p>
      </dgm:t>
    </dgm:pt>
    <dgm:pt modelId="{D67C02AD-071B-46A5-AF0F-5DB1D04EBD62}" type="sibTrans" cxnId="{0E0D8EBF-51C0-4C1B-AF5B-D329BF744580}">
      <dgm:prSet/>
      <dgm:spPr>
        <a:xfrm>
          <a:off x="3189658" y="-2789"/>
          <a:ext cx="5332036" cy="5332036"/>
        </a:xfrm>
        <a:prstGeom prst="circularArrow">
          <a:avLst>
            <a:gd name="adj1" fmla="val 5274"/>
            <a:gd name="adj2" fmla="val 312630"/>
            <a:gd name="adj3" fmla="val 14193220"/>
            <a:gd name="adj4" fmla="val 17147477"/>
            <a:gd name="adj5" fmla="val 5477"/>
          </a:avLst>
        </a:prstGeom>
        <a:solidFill>
          <a:srgbClr val="005BAA">
            <a:tint val="55000"/>
            <a:hueOff val="0"/>
            <a:satOff val="0"/>
            <a:lumOff val="0"/>
            <a:alphaOff val="0"/>
          </a:srgbClr>
        </a:solidFill>
        <a:ln>
          <a:noFill/>
        </a:ln>
        <a:effectLst/>
      </dgm:spPr>
      <dgm:t>
        <a:bodyPr/>
        <a:lstStyle/>
        <a:p>
          <a:endParaRPr lang="en-US" sz="2000"/>
        </a:p>
      </dgm:t>
    </dgm:pt>
    <dgm:pt modelId="{8768CDE5-B790-4BFF-AE6E-4B842F6FAF9B}">
      <dgm:prSet phldrT="[Text]" custT="1"/>
      <dgm:spPr>
        <a:xfrm>
          <a:off x="6695367" y="1084790"/>
          <a:ext cx="2067214" cy="1033607"/>
        </a:xfrm>
        <a:prstGeom prst="roundRect">
          <a:avLst/>
        </a:prstGeom>
        <a:solidFill>
          <a:srgbClr val="005BAA">
            <a:shade val="50000"/>
            <a:hueOff val="286008"/>
            <a:satOff val="-23405"/>
            <a:lumOff val="17571"/>
            <a:alphaOff val="0"/>
          </a:srgbClr>
        </a:solidFill>
        <a:ln w="25400" cap="flat" cmpd="sng" algn="ctr">
          <a:solidFill>
            <a:srgbClr val="FFFFFF">
              <a:hueOff val="0"/>
              <a:satOff val="0"/>
              <a:lumOff val="0"/>
              <a:alphaOff val="0"/>
            </a:srgbClr>
          </a:solidFill>
          <a:prstDash val="solid"/>
        </a:ln>
        <a:effectLst/>
      </dgm:spPr>
      <dgm:t>
        <a:bodyPr/>
        <a:lstStyle/>
        <a:p>
          <a:pPr>
            <a:buNone/>
          </a:pPr>
          <a:r>
            <a:rPr lang="en-US" sz="1400">
              <a:solidFill>
                <a:srgbClr val="FFFFFF"/>
              </a:solidFill>
              <a:latin typeface="Arial"/>
              <a:ea typeface="+mn-ea"/>
              <a:cs typeface="+mn-cs"/>
            </a:rPr>
            <a:t>Qualification</a:t>
          </a:r>
        </a:p>
      </dgm:t>
    </dgm:pt>
    <dgm:pt modelId="{ACA2A605-CED9-42CE-AE95-E7070712E585}" type="parTrans" cxnId="{7AE33719-386D-4851-A906-489F16B106B5}">
      <dgm:prSet/>
      <dgm:spPr/>
      <dgm:t>
        <a:bodyPr/>
        <a:lstStyle/>
        <a:p>
          <a:endParaRPr lang="en-US" sz="2000"/>
        </a:p>
      </dgm:t>
    </dgm:pt>
    <dgm:pt modelId="{589E4F2B-21EA-4A39-A599-0383B50788DC}" type="sibTrans" cxnId="{7AE33719-386D-4851-A906-489F16B106B5}">
      <dgm:prSet/>
      <dgm:spPr/>
      <dgm:t>
        <a:bodyPr/>
        <a:lstStyle/>
        <a:p>
          <a:endParaRPr lang="en-US" sz="2000"/>
        </a:p>
      </dgm:t>
    </dgm:pt>
    <dgm:pt modelId="{45E0CCE8-2FFA-493E-B0C2-BE35FC317836}">
      <dgm:prSet custT="1"/>
      <dgm:spPr>
        <a:xfrm>
          <a:off x="6695367" y="3247887"/>
          <a:ext cx="2067214" cy="1033607"/>
        </a:xfrm>
        <a:prstGeom prst="roundRect">
          <a:avLst/>
        </a:prstGeom>
        <a:solidFill>
          <a:srgbClr val="005BAA">
            <a:shade val="50000"/>
            <a:hueOff val="572016"/>
            <a:satOff val="-46809"/>
            <a:lumOff val="35141"/>
            <a:alphaOff val="0"/>
          </a:srgbClr>
        </a:solidFill>
        <a:ln w="25400" cap="flat" cmpd="sng" algn="ctr">
          <a:solidFill>
            <a:srgbClr val="FFFFFF">
              <a:hueOff val="0"/>
              <a:satOff val="0"/>
              <a:lumOff val="0"/>
              <a:alphaOff val="0"/>
            </a:srgbClr>
          </a:solidFill>
          <a:prstDash val="solid"/>
        </a:ln>
        <a:effectLst/>
      </dgm:spPr>
      <dgm:t>
        <a:bodyPr/>
        <a:lstStyle/>
        <a:p>
          <a:pPr>
            <a:buNone/>
          </a:pPr>
          <a:r>
            <a:rPr lang="en-US" sz="1400">
              <a:solidFill>
                <a:srgbClr val="FFFFFF"/>
              </a:solidFill>
              <a:latin typeface="Arial"/>
              <a:ea typeface="+mn-ea"/>
              <a:cs typeface="+mn-cs"/>
            </a:rPr>
            <a:t>Presentation &amp; Demonstration</a:t>
          </a:r>
        </a:p>
      </dgm:t>
    </dgm:pt>
    <dgm:pt modelId="{D8BE218E-54AB-40E6-BE9C-92EDF349A412}" type="parTrans" cxnId="{776F2B8B-BB7C-40D6-8175-5DA0D201DF8F}">
      <dgm:prSet/>
      <dgm:spPr/>
      <dgm:t>
        <a:bodyPr/>
        <a:lstStyle/>
        <a:p>
          <a:endParaRPr lang="en-US" sz="2000"/>
        </a:p>
      </dgm:t>
    </dgm:pt>
    <dgm:pt modelId="{2F916ABA-40E6-4665-922E-B1DDC2C43E83}" type="sibTrans" cxnId="{776F2B8B-BB7C-40D6-8175-5DA0D201DF8F}">
      <dgm:prSet/>
      <dgm:spPr/>
      <dgm:t>
        <a:bodyPr/>
        <a:lstStyle/>
        <a:p>
          <a:endParaRPr lang="en-US" sz="2000"/>
        </a:p>
      </dgm:t>
    </dgm:pt>
    <dgm:pt modelId="{23CB603C-753E-4A18-A39A-B1691610CE7B}">
      <dgm:prSet custT="1"/>
      <dgm:spPr>
        <a:xfrm>
          <a:off x="4822069" y="4329436"/>
          <a:ext cx="2067214" cy="1033607"/>
        </a:xfrm>
        <a:prstGeom prst="roundRect">
          <a:avLst/>
        </a:prstGeom>
        <a:solidFill>
          <a:srgbClr val="005BAA">
            <a:shade val="50000"/>
            <a:hueOff val="858024"/>
            <a:satOff val="-70214"/>
            <a:lumOff val="52712"/>
            <a:alphaOff val="0"/>
          </a:srgbClr>
        </a:solidFill>
        <a:ln w="25400" cap="flat" cmpd="sng" algn="ctr">
          <a:solidFill>
            <a:srgbClr val="FFFFFF">
              <a:hueOff val="0"/>
              <a:satOff val="0"/>
              <a:lumOff val="0"/>
              <a:alphaOff val="0"/>
            </a:srgbClr>
          </a:solidFill>
          <a:prstDash val="solid"/>
        </a:ln>
        <a:effectLst/>
      </dgm:spPr>
      <dgm:t>
        <a:bodyPr/>
        <a:lstStyle/>
        <a:p>
          <a:pPr rtl="0">
            <a:buNone/>
          </a:pPr>
          <a:r>
            <a:rPr lang="en-US" sz="1400">
              <a:solidFill>
                <a:srgbClr val="FFFFFF"/>
              </a:solidFill>
              <a:latin typeface="Arial"/>
              <a:ea typeface="+mn-ea"/>
              <a:cs typeface="+mn-cs"/>
            </a:rPr>
            <a:t>Negotiation &amp; Closing </a:t>
          </a:r>
        </a:p>
      </dgm:t>
    </dgm:pt>
    <dgm:pt modelId="{AC258185-3994-4667-A188-1D0D0E57093B}" type="parTrans" cxnId="{14D7C02D-DE56-49A8-9904-3CBB0BFDF563}">
      <dgm:prSet/>
      <dgm:spPr/>
      <dgm:t>
        <a:bodyPr/>
        <a:lstStyle/>
        <a:p>
          <a:endParaRPr lang="en-US" sz="2000"/>
        </a:p>
      </dgm:t>
    </dgm:pt>
    <dgm:pt modelId="{85E2574D-F097-49C5-A8F7-073D3397BFBE}" type="sibTrans" cxnId="{14D7C02D-DE56-49A8-9904-3CBB0BFDF563}">
      <dgm:prSet/>
      <dgm:spPr/>
      <dgm:t>
        <a:bodyPr/>
        <a:lstStyle/>
        <a:p>
          <a:endParaRPr lang="en-US" sz="2000"/>
        </a:p>
      </dgm:t>
    </dgm:pt>
    <dgm:pt modelId="{DA3F539E-6AB6-4D2D-8C3F-B0EED167B157}">
      <dgm:prSet custT="1"/>
      <dgm:spPr>
        <a:xfrm>
          <a:off x="2948772" y="3247887"/>
          <a:ext cx="2067214" cy="1033607"/>
        </a:xfrm>
        <a:prstGeom prst="roundRect">
          <a:avLst/>
        </a:prstGeom>
        <a:solidFill>
          <a:srgbClr val="005BAA">
            <a:shade val="50000"/>
            <a:hueOff val="572016"/>
            <a:satOff val="-46809"/>
            <a:lumOff val="35141"/>
            <a:alphaOff val="0"/>
          </a:srgbClr>
        </a:solidFill>
        <a:ln w="25400" cap="flat" cmpd="sng" algn="ctr">
          <a:solidFill>
            <a:srgbClr val="FFFFFF">
              <a:hueOff val="0"/>
              <a:satOff val="0"/>
              <a:lumOff val="0"/>
              <a:alphaOff val="0"/>
            </a:srgbClr>
          </a:solidFill>
          <a:prstDash val="solid"/>
        </a:ln>
        <a:effectLst/>
      </dgm:spPr>
      <dgm:t>
        <a:bodyPr/>
        <a:lstStyle/>
        <a:p>
          <a:pPr>
            <a:buNone/>
          </a:pPr>
          <a:r>
            <a:rPr lang="en-US" sz="1400">
              <a:solidFill>
                <a:srgbClr val="FFFFFF"/>
              </a:solidFill>
              <a:latin typeface="Arial"/>
              <a:ea typeface="+mn-ea"/>
              <a:cs typeface="+mn-cs"/>
            </a:rPr>
            <a:t>Great Deliveries</a:t>
          </a:r>
        </a:p>
      </dgm:t>
    </dgm:pt>
    <dgm:pt modelId="{5F9ABC0B-21A5-4562-9A95-74A45CF7B78E}" type="parTrans" cxnId="{6CC77DBF-F52D-47D3-B576-5540463758E1}">
      <dgm:prSet/>
      <dgm:spPr/>
      <dgm:t>
        <a:bodyPr/>
        <a:lstStyle/>
        <a:p>
          <a:endParaRPr lang="en-US" sz="2000"/>
        </a:p>
      </dgm:t>
    </dgm:pt>
    <dgm:pt modelId="{F5548E51-80E0-42A8-885E-02726DCABEEA}" type="sibTrans" cxnId="{6CC77DBF-F52D-47D3-B576-5540463758E1}">
      <dgm:prSet/>
      <dgm:spPr/>
      <dgm:t>
        <a:bodyPr/>
        <a:lstStyle/>
        <a:p>
          <a:endParaRPr lang="en-US" sz="2000"/>
        </a:p>
      </dgm:t>
    </dgm:pt>
    <dgm:pt modelId="{3E739B7E-07D4-48B5-B6F0-FE679057DF08}">
      <dgm:prSet custT="1"/>
      <dgm:spPr>
        <a:xfrm>
          <a:off x="2948772" y="1084790"/>
          <a:ext cx="2067214" cy="1033607"/>
        </a:xfrm>
        <a:prstGeom prst="roundRect">
          <a:avLst/>
        </a:prstGeom>
        <a:solidFill>
          <a:srgbClr val="005BAA">
            <a:shade val="50000"/>
            <a:hueOff val="286008"/>
            <a:satOff val="-23405"/>
            <a:lumOff val="17571"/>
            <a:alphaOff val="0"/>
          </a:srgbClr>
        </a:solidFill>
        <a:ln w="25400" cap="flat" cmpd="sng" algn="ctr">
          <a:solidFill>
            <a:srgbClr val="FFFFFF">
              <a:hueOff val="0"/>
              <a:satOff val="0"/>
              <a:lumOff val="0"/>
              <a:alphaOff val="0"/>
            </a:srgbClr>
          </a:solidFill>
          <a:prstDash val="solid"/>
        </a:ln>
        <a:effectLst/>
      </dgm:spPr>
      <dgm:t>
        <a:bodyPr/>
        <a:lstStyle/>
        <a:p>
          <a:pPr>
            <a:buNone/>
          </a:pPr>
          <a:r>
            <a:rPr lang="en-US" sz="1400">
              <a:solidFill>
                <a:srgbClr val="FFFFFF"/>
              </a:solidFill>
              <a:latin typeface="Arial"/>
              <a:ea typeface="+mn-ea"/>
              <a:cs typeface="+mn-cs"/>
            </a:rPr>
            <a:t>Follow Up &amp; Retention</a:t>
          </a:r>
        </a:p>
      </dgm:t>
    </dgm:pt>
    <dgm:pt modelId="{E03B6447-C35C-4B73-A3D8-7F48AD7DD4AB}" type="parTrans" cxnId="{EEDFAE59-8144-45B2-90B8-9CF81883ECC5}">
      <dgm:prSet/>
      <dgm:spPr/>
      <dgm:t>
        <a:bodyPr/>
        <a:lstStyle/>
        <a:p>
          <a:endParaRPr lang="en-US" sz="2000"/>
        </a:p>
      </dgm:t>
    </dgm:pt>
    <dgm:pt modelId="{89E5ABCE-6429-4D69-B828-A8B4F9302311}" type="sibTrans" cxnId="{EEDFAE59-8144-45B2-90B8-9CF81883ECC5}">
      <dgm:prSet/>
      <dgm:spPr/>
      <dgm:t>
        <a:bodyPr/>
        <a:lstStyle/>
        <a:p>
          <a:endParaRPr lang="en-US" sz="2000"/>
        </a:p>
      </dgm:t>
    </dgm:pt>
    <dgm:pt modelId="{07CFC931-14C9-4739-9379-DEF370653062}" type="pres">
      <dgm:prSet presAssocID="{BA88A56A-947D-4462-9651-BAB55172806D}" presName="Name0" presStyleCnt="0">
        <dgm:presLayoutVars>
          <dgm:dir/>
          <dgm:resizeHandles val="exact"/>
        </dgm:presLayoutVars>
      </dgm:prSet>
      <dgm:spPr/>
    </dgm:pt>
    <dgm:pt modelId="{73893A82-546E-4C47-9027-0DEF16C0C6D5}" type="pres">
      <dgm:prSet presAssocID="{BA88A56A-947D-4462-9651-BAB55172806D}" presName="cycle" presStyleCnt="0"/>
      <dgm:spPr/>
    </dgm:pt>
    <dgm:pt modelId="{BB2BAE4C-A175-456A-8610-F15FBDB45AB1}" type="pres">
      <dgm:prSet presAssocID="{ACFB6FAE-26B5-4A40-944B-584A7FAB1CFC}" presName="nodeFirstNode" presStyleLbl="node1" presStyleIdx="0" presStyleCnt="6">
        <dgm:presLayoutVars>
          <dgm:bulletEnabled val="1"/>
        </dgm:presLayoutVars>
      </dgm:prSet>
      <dgm:spPr/>
    </dgm:pt>
    <dgm:pt modelId="{432FF760-9664-4D30-9843-B37B73654BC3}" type="pres">
      <dgm:prSet presAssocID="{D67C02AD-071B-46A5-AF0F-5DB1D04EBD62}" presName="sibTransFirstNode" presStyleLbl="bgShp" presStyleIdx="0" presStyleCnt="1"/>
      <dgm:spPr/>
    </dgm:pt>
    <dgm:pt modelId="{59E48907-6C34-4F44-A90B-068BDD6276F1}" type="pres">
      <dgm:prSet presAssocID="{8768CDE5-B790-4BFF-AE6E-4B842F6FAF9B}" presName="nodeFollowingNodes" presStyleLbl="node1" presStyleIdx="1" presStyleCnt="6">
        <dgm:presLayoutVars>
          <dgm:bulletEnabled val="1"/>
        </dgm:presLayoutVars>
      </dgm:prSet>
      <dgm:spPr/>
    </dgm:pt>
    <dgm:pt modelId="{415E7D2B-7A5B-4E4E-AA06-EEF3163A0DD6}" type="pres">
      <dgm:prSet presAssocID="{45E0CCE8-2FFA-493E-B0C2-BE35FC317836}" presName="nodeFollowingNodes" presStyleLbl="node1" presStyleIdx="2" presStyleCnt="6">
        <dgm:presLayoutVars>
          <dgm:bulletEnabled val="1"/>
        </dgm:presLayoutVars>
      </dgm:prSet>
      <dgm:spPr/>
    </dgm:pt>
    <dgm:pt modelId="{555F6445-514B-4CD3-B1BF-8239E4861A4E}" type="pres">
      <dgm:prSet presAssocID="{23CB603C-753E-4A18-A39A-B1691610CE7B}" presName="nodeFollowingNodes" presStyleLbl="node1" presStyleIdx="3" presStyleCnt="6">
        <dgm:presLayoutVars>
          <dgm:bulletEnabled val="1"/>
        </dgm:presLayoutVars>
      </dgm:prSet>
      <dgm:spPr/>
    </dgm:pt>
    <dgm:pt modelId="{553C27A5-D23B-4C6D-ADF3-3FB3B82C7151}" type="pres">
      <dgm:prSet presAssocID="{DA3F539E-6AB6-4D2D-8C3F-B0EED167B157}" presName="nodeFollowingNodes" presStyleLbl="node1" presStyleIdx="4" presStyleCnt="6">
        <dgm:presLayoutVars>
          <dgm:bulletEnabled val="1"/>
        </dgm:presLayoutVars>
      </dgm:prSet>
      <dgm:spPr/>
    </dgm:pt>
    <dgm:pt modelId="{91E96FBE-DC7E-4F4F-B9A1-B140983597BD}" type="pres">
      <dgm:prSet presAssocID="{3E739B7E-07D4-48B5-B6F0-FE679057DF08}" presName="nodeFollowingNodes" presStyleLbl="node1" presStyleIdx="5" presStyleCnt="6">
        <dgm:presLayoutVars>
          <dgm:bulletEnabled val="1"/>
        </dgm:presLayoutVars>
      </dgm:prSet>
      <dgm:spPr/>
    </dgm:pt>
  </dgm:ptLst>
  <dgm:cxnLst>
    <dgm:cxn modelId="{7AE33719-386D-4851-A906-489F16B106B5}" srcId="{BA88A56A-947D-4462-9651-BAB55172806D}" destId="{8768CDE5-B790-4BFF-AE6E-4B842F6FAF9B}" srcOrd="1" destOrd="0" parTransId="{ACA2A605-CED9-42CE-AE95-E7070712E585}" sibTransId="{589E4F2B-21EA-4A39-A599-0383B50788DC}"/>
    <dgm:cxn modelId="{4D1BF219-2D79-4524-BE76-05FF12D68B24}" type="presOf" srcId="{23CB603C-753E-4A18-A39A-B1691610CE7B}" destId="{555F6445-514B-4CD3-B1BF-8239E4861A4E}" srcOrd="0" destOrd="0" presId="urn:microsoft.com/office/officeart/2005/8/layout/cycle3"/>
    <dgm:cxn modelId="{7B128C22-3197-4D24-9A58-1D2B2FEC7765}" type="presOf" srcId="{BA88A56A-947D-4462-9651-BAB55172806D}" destId="{07CFC931-14C9-4739-9379-DEF370653062}" srcOrd="0" destOrd="0" presId="urn:microsoft.com/office/officeart/2005/8/layout/cycle3"/>
    <dgm:cxn modelId="{14D7C02D-DE56-49A8-9904-3CBB0BFDF563}" srcId="{BA88A56A-947D-4462-9651-BAB55172806D}" destId="{23CB603C-753E-4A18-A39A-B1691610CE7B}" srcOrd="3" destOrd="0" parTransId="{AC258185-3994-4667-A188-1D0D0E57093B}" sibTransId="{85E2574D-F097-49C5-A8F7-073D3397BFBE}"/>
    <dgm:cxn modelId="{7D76AE3F-F959-4631-8D01-9925E1CC85E6}" type="presOf" srcId="{3E739B7E-07D4-48B5-B6F0-FE679057DF08}" destId="{91E96FBE-DC7E-4F4F-B9A1-B140983597BD}" srcOrd="0" destOrd="0" presId="urn:microsoft.com/office/officeart/2005/8/layout/cycle3"/>
    <dgm:cxn modelId="{8B69CC72-C6E8-46FE-8BA3-700773DF604F}" type="presOf" srcId="{D67C02AD-071B-46A5-AF0F-5DB1D04EBD62}" destId="{432FF760-9664-4D30-9843-B37B73654BC3}" srcOrd="0" destOrd="0" presId="urn:microsoft.com/office/officeart/2005/8/layout/cycle3"/>
    <dgm:cxn modelId="{EEDFAE59-8144-45B2-90B8-9CF81883ECC5}" srcId="{BA88A56A-947D-4462-9651-BAB55172806D}" destId="{3E739B7E-07D4-48B5-B6F0-FE679057DF08}" srcOrd="5" destOrd="0" parTransId="{E03B6447-C35C-4B73-A3D8-7F48AD7DD4AB}" sibTransId="{89E5ABCE-6429-4D69-B828-A8B4F9302311}"/>
    <dgm:cxn modelId="{5373E55A-C7DE-4176-9B2D-A9D92D350C4E}" type="presOf" srcId="{45E0CCE8-2FFA-493E-B0C2-BE35FC317836}" destId="{415E7D2B-7A5B-4E4E-AA06-EEF3163A0DD6}" srcOrd="0" destOrd="0" presId="urn:microsoft.com/office/officeart/2005/8/layout/cycle3"/>
    <dgm:cxn modelId="{83DA7E7F-66B1-4FB5-A270-E928888A0C6C}" type="presOf" srcId="{8768CDE5-B790-4BFF-AE6E-4B842F6FAF9B}" destId="{59E48907-6C34-4F44-A90B-068BDD6276F1}" srcOrd="0" destOrd="0" presId="urn:microsoft.com/office/officeart/2005/8/layout/cycle3"/>
    <dgm:cxn modelId="{776F2B8B-BB7C-40D6-8175-5DA0D201DF8F}" srcId="{BA88A56A-947D-4462-9651-BAB55172806D}" destId="{45E0CCE8-2FFA-493E-B0C2-BE35FC317836}" srcOrd="2" destOrd="0" parTransId="{D8BE218E-54AB-40E6-BE9C-92EDF349A412}" sibTransId="{2F916ABA-40E6-4665-922E-B1DDC2C43E83}"/>
    <dgm:cxn modelId="{6CC77DBF-F52D-47D3-B576-5540463758E1}" srcId="{BA88A56A-947D-4462-9651-BAB55172806D}" destId="{DA3F539E-6AB6-4D2D-8C3F-B0EED167B157}" srcOrd="4" destOrd="0" parTransId="{5F9ABC0B-21A5-4562-9A95-74A45CF7B78E}" sibTransId="{F5548E51-80E0-42A8-885E-02726DCABEEA}"/>
    <dgm:cxn modelId="{0E0D8EBF-51C0-4C1B-AF5B-D329BF744580}" srcId="{BA88A56A-947D-4462-9651-BAB55172806D}" destId="{ACFB6FAE-26B5-4A40-944B-584A7FAB1CFC}" srcOrd="0" destOrd="0" parTransId="{5F319452-49A4-47CA-8997-12A1B82C4688}" sibTransId="{D67C02AD-071B-46A5-AF0F-5DB1D04EBD62}"/>
    <dgm:cxn modelId="{B4CB49C3-1C9C-4456-AFF7-282AF51AE26D}" type="presOf" srcId="{DA3F539E-6AB6-4D2D-8C3F-B0EED167B157}" destId="{553C27A5-D23B-4C6D-ADF3-3FB3B82C7151}" srcOrd="0" destOrd="0" presId="urn:microsoft.com/office/officeart/2005/8/layout/cycle3"/>
    <dgm:cxn modelId="{19EE22FA-7BE9-4653-8CFA-9473E4A8AFAB}" type="presOf" srcId="{ACFB6FAE-26B5-4A40-944B-584A7FAB1CFC}" destId="{BB2BAE4C-A175-456A-8610-F15FBDB45AB1}" srcOrd="0" destOrd="0" presId="urn:microsoft.com/office/officeart/2005/8/layout/cycle3"/>
    <dgm:cxn modelId="{6B72EB48-31A9-4CA9-9B75-30CF129C8B7F}" type="presParOf" srcId="{07CFC931-14C9-4739-9379-DEF370653062}" destId="{73893A82-546E-4C47-9027-0DEF16C0C6D5}" srcOrd="0" destOrd="0" presId="urn:microsoft.com/office/officeart/2005/8/layout/cycle3"/>
    <dgm:cxn modelId="{8758F398-333E-46D6-9186-5FD9FDFE86BF}" type="presParOf" srcId="{73893A82-546E-4C47-9027-0DEF16C0C6D5}" destId="{BB2BAE4C-A175-456A-8610-F15FBDB45AB1}" srcOrd="0" destOrd="0" presId="urn:microsoft.com/office/officeart/2005/8/layout/cycle3"/>
    <dgm:cxn modelId="{DF58D3B5-13F9-40E1-B8E6-430DAF7FB1AA}" type="presParOf" srcId="{73893A82-546E-4C47-9027-0DEF16C0C6D5}" destId="{432FF760-9664-4D30-9843-B37B73654BC3}" srcOrd="1" destOrd="0" presId="urn:microsoft.com/office/officeart/2005/8/layout/cycle3"/>
    <dgm:cxn modelId="{87204E71-364F-44E0-AF78-1B30475A0F3C}" type="presParOf" srcId="{73893A82-546E-4C47-9027-0DEF16C0C6D5}" destId="{59E48907-6C34-4F44-A90B-068BDD6276F1}" srcOrd="2" destOrd="0" presId="urn:microsoft.com/office/officeart/2005/8/layout/cycle3"/>
    <dgm:cxn modelId="{A16D6257-554B-4994-A3E9-214A63D041C7}" type="presParOf" srcId="{73893A82-546E-4C47-9027-0DEF16C0C6D5}" destId="{415E7D2B-7A5B-4E4E-AA06-EEF3163A0DD6}" srcOrd="3" destOrd="0" presId="urn:microsoft.com/office/officeart/2005/8/layout/cycle3"/>
    <dgm:cxn modelId="{6201365E-A19C-42D5-BA24-44456AA5FC53}" type="presParOf" srcId="{73893A82-546E-4C47-9027-0DEF16C0C6D5}" destId="{555F6445-514B-4CD3-B1BF-8239E4861A4E}" srcOrd="4" destOrd="0" presId="urn:microsoft.com/office/officeart/2005/8/layout/cycle3"/>
    <dgm:cxn modelId="{B09F1177-AE2B-4748-9472-5A6A2EA6FCFC}" type="presParOf" srcId="{73893A82-546E-4C47-9027-0DEF16C0C6D5}" destId="{553C27A5-D23B-4C6D-ADF3-3FB3B82C7151}" srcOrd="5" destOrd="0" presId="urn:microsoft.com/office/officeart/2005/8/layout/cycle3"/>
    <dgm:cxn modelId="{9D909843-6408-41EA-821B-DF89DF07168B}" type="presParOf" srcId="{73893A82-546E-4C47-9027-0DEF16C0C6D5}" destId="{91E96FBE-DC7E-4F4F-B9A1-B140983597BD}" srcOrd="6" destOrd="0" presId="urn:microsoft.com/office/officeart/2005/8/layout/cycle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2468619-2E5C-4DA3-829A-1EAD77976778}" type="doc">
      <dgm:prSet loTypeId="urn:microsoft.com/office/officeart/2005/8/layout/hierarchy4" loCatId="relationship" qsTypeId="urn:microsoft.com/office/officeart/2005/8/quickstyle/simple1" qsCatId="simple" csTypeId="urn:microsoft.com/office/officeart/2005/8/colors/accent1_2" csCatId="accent1" phldr="1"/>
      <dgm:spPr/>
      <dgm:t>
        <a:bodyPr/>
        <a:lstStyle/>
        <a:p>
          <a:endParaRPr lang="en-US"/>
        </a:p>
      </dgm:t>
    </dgm:pt>
    <dgm:pt modelId="{EAB54FB5-3F88-4B1C-A443-DB8754C7069B}">
      <dgm:prSet phldrT="[Text]" custT="1"/>
      <dgm:spPr>
        <a:solidFill>
          <a:srgbClr val="243782"/>
        </a:solidFill>
      </dgm:spPr>
      <dgm:t>
        <a:bodyPr/>
        <a:lstStyle/>
        <a:p>
          <a:r>
            <a:rPr lang="en-US" sz="1800" b="1">
              <a:latin typeface="Arial (Headings)"/>
            </a:rPr>
            <a:t>Check</a:t>
          </a:r>
        </a:p>
      </dgm:t>
    </dgm:pt>
    <dgm:pt modelId="{E187249D-03A8-4597-84F3-251B45777F3D}" type="parTrans" cxnId="{9BBC22EB-4173-4554-9546-E0DBE0450174}">
      <dgm:prSet/>
      <dgm:spPr/>
      <dgm:t>
        <a:bodyPr/>
        <a:lstStyle/>
        <a:p>
          <a:endParaRPr lang="en-US"/>
        </a:p>
      </dgm:t>
    </dgm:pt>
    <dgm:pt modelId="{B5A1C2DB-75F6-450B-987F-158CC25B82B8}" type="sibTrans" cxnId="{9BBC22EB-4173-4554-9546-E0DBE0450174}">
      <dgm:prSet/>
      <dgm:spPr/>
      <dgm:t>
        <a:bodyPr/>
        <a:lstStyle/>
        <a:p>
          <a:endParaRPr lang="en-US"/>
        </a:p>
      </dgm:t>
    </dgm:pt>
    <dgm:pt modelId="{F2839EC6-C55D-4A6F-B2B9-9A2E48B4EDDE}">
      <dgm:prSet custT="1"/>
      <dgm:spPr>
        <a:solidFill>
          <a:schemeClr val="bg1">
            <a:lumMod val="95000"/>
          </a:schemeClr>
        </a:solidFill>
      </dgm:spPr>
      <dgm:t>
        <a:bodyPr/>
        <a:lstStyle/>
        <a:p>
          <a:endParaRPr lang="en-US" sz="1800">
            <a:solidFill>
              <a:srgbClr val="1B6CB3"/>
            </a:solidFill>
            <a:latin typeface="Arial" panose="020B0604020202020204" pitchFamily="34" charset="0"/>
            <a:cs typeface="Arial" panose="020B0604020202020204" pitchFamily="34" charset="0"/>
          </a:endParaRPr>
        </a:p>
      </dgm:t>
    </dgm:pt>
    <dgm:pt modelId="{6AC9AAB9-9361-48A1-9199-AC9FAF6B7ECF}" type="parTrans" cxnId="{8D986FBB-F430-492B-BF9B-549B05AC9831}">
      <dgm:prSet/>
      <dgm:spPr/>
      <dgm:t>
        <a:bodyPr/>
        <a:lstStyle/>
        <a:p>
          <a:endParaRPr lang="en-US"/>
        </a:p>
      </dgm:t>
    </dgm:pt>
    <dgm:pt modelId="{8EB9D79A-91AC-49EC-A6BB-327621C2BE18}" type="sibTrans" cxnId="{8D986FBB-F430-492B-BF9B-549B05AC9831}">
      <dgm:prSet/>
      <dgm:spPr/>
      <dgm:t>
        <a:bodyPr/>
        <a:lstStyle/>
        <a:p>
          <a:endParaRPr lang="en-US"/>
        </a:p>
      </dgm:t>
    </dgm:pt>
    <dgm:pt modelId="{6B6CD9C5-3FE4-43B6-8F6B-E9542E5E69EA}">
      <dgm:prSet custT="1"/>
      <dgm:spPr>
        <a:solidFill>
          <a:schemeClr val="bg1">
            <a:lumMod val="95000"/>
          </a:schemeClr>
        </a:solidFill>
      </dgm:spPr>
      <dgm:t>
        <a:bodyPr/>
        <a:lstStyle/>
        <a:p>
          <a:endParaRPr lang="en-US" sz="1800">
            <a:solidFill>
              <a:srgbClr val="1B6CB3"/>
            </a:solidFill>
            <a:latin typeface="Arial" panose="020B0604020202020204" pitchFamily="34" charset="0"/>
            <a:cs typeface="Arial" panose="020B0604020202020204" pitchFamily="34" charset="0"/>
          </a:endParaRPr>
        </a:p>
      </dgm:t>
    </dgm:pt>
    <dgm:pt modelId="{34F4269A-422B-4A5E-9282-C68201E64B2D}" type="parTrans" cxnId="{27C2EE58-DCA2-4069-BBC7-4146C98AB001}">
      <dgm:prSet/>
      <dgm:spPr/>
      <dgm:t>
        <a:bodyPr/>
        <a:lstStyle/>
        <a:p>
          <a:endParaRPr lang="en-US"/>
        </a:p>
      </dgm:t>
    </dgm:pt>
    <dgm:pt modelId="{862EA37B-8951-4C5A-8F81-22F867CCC2CD}" type="sibTrans" cxnId="{27C2EE58-DCA2-4069-BBC7-4146C98AB001}">
      <dgm:prSet/>
      <dgm:spPr/>
      <dgm:t>
        <a:bodyPr/>
        <a:lstStyle/>
        <a:p>
          <a:endParaRPr lang="en-US"/>
        </a:p>
      </dgm:t>
    </dgm:pt>
    <dgm:pt modelId="{835BF481-208F-4897-88F6-A647D3EDF68B}">
      <dgm:prSet custT="1"/>
      <dgm:spPr>
        <a:solidFill>
          <a:schemeClr val="bg1">
            <a:lumMod val="95000"/>
          </a:schemeClr>
        </a:solidFill>
      </dgm:spPr>
      <dgm:t>
        <a:bodyPr/>
        <a:lstStyle/>
        <a:p>
          <a:endParaRPr lang="en-US" sz="1800">
            <a:solidFill>
              <a:srgbClr val="1B6CB3"/>
            </a:solidFill>
            <a:latin typeface="Arial" panose="020B0604020202020204" pitchFamily="34" charset="0"/>
            <a:cs typeface="Arial" panose="020B0604020202020204" pitchFamily="34" charset="0"/>
          </a:endParaRPr>
        </a:p>
      </dgm:t>
    </dgm:pt>
    <dgm:pt modelId="{A6450BB0-1593-486E-81C2-12C4F5B93832}" type="parTrans" cxnId="{52285425-C76B-4A17-B0CA-445E2BE8C3FF}">
      <dgm:prSet/>
      <dgm:spPr/>
      <dgm:t>
        <a:bodyPr/>
        <a:lstStyle/>
        <a:p>
          <a:endParaRPr lang="en-US"/>
        </a:p>
      </dgm:t>
    </dgm:pt>
    <dgm:pt modelId="{CC181DBD-9233-4E41-9171-0EEA0B3E0DD4}" type="sibTrans" cxnId="{52285425-C76B-4A17-B0CA-445E2BE8C3FF}">
      <dgm:prSet/>
      <dgm:spPr/>
      <dgm:t>
        <a:bodyPr/>
        <a:lstStyle/>
        <a:p>
          <a:endParaRPr lang="en-US"/>
        </a:p>
      </dgm:t>
    </dgm:pt>
    <dgm:pt modelId="{7A86F8B8-22CD-4E1A-852B-4762696A480E}">
      <dgm:prSet custT="1"/>
      <dgm:spPr>
        <a:solidFill>
          <a:srgbClr val="F2F2F2"/>
        </a:solidFill>
      </dgm:spPr>
      <dgm:t>
        <a:bodyPr/>
        <a:lstStyle/>
        <a:p>
          <a:endParaRPr lang="en-US" sz="1800">
            <a:solidFill>
              <a:srgbClr val="1B6CB3"/>
            </a:solidFill>
            <a:latin typeface="Arial" panose="020B0604020202020204" pitchFamily="34" charset="0"/>
            <a:cs typeface="Arial" panose="020B0604020202020204" pitchFamily="34" charset="0"/>
          </a:endParaRPr>
        </a:p>
      </dgm:t>
    </dgm:pt>
    <dgm:pt modelId="{89C9B300-7934-40D3-8FF3-90469B48F791}" type="parTrans" cxnId="{A6EEE87A-EAE3-4E11-8E7C-3CC12F384BF5}">
      <dgm:prSet/>
      <dgm:spPr/>
      <dgm:t>
        <a:bodyPr/>
        <a:lstStyle/>
        <a:p>
          <a:endParaRPr lang="en-US"/>
        </a:p>
      </dgm:t>
    </dgm:pt>
    <dgm:pt modelId="{E946ACE4-6F65-4397-9A66-60A4522B54B5}" type="sibTrans" cxnId="{A6EEE87A-EAE3-4E11-8E7C-3CC12F384BF5}">
      <dgm:prSet/>
      <dgm:spPr/>
      <dgm:t>
        <a:bodyPr/>
        <a:lstStyle/>
        <a:p>
          <a:endParaRPr lang="en-US"/>
        </a:p>
      </dgm:t>
    </dgm:pt>
    <dgm:pt modelId="{3598FDAC-DA07-42E4-AF69-872B801454DC}">
      <dgm:prSet custT="1"/>
      <dgm:spPr>
        <a:solidFill>
          <a:schemeClr val="bg1">
            <a:lumMod val="95000"/>
          </a:schemeClr>
        </a:solidFill>
      </dgm:spPr>
      <dgm:t>
        <a:bodyPr/>
        <a:lstStyle/>
        <a:p>
          <a:endParaRPr lang="en-US" sz="1800">
            <a:solidFill>
              <a:srgbClr val="1B6CB3"/>
            </a:solidFill>
            <a:latin typeface="Arial" panose="020B0604020202020204" pitchFamily="34" charset="0"/>
            <a:cs typeface="Arial" panose="020B0604020202020204" pitchFamily="34" charset="0"/>
          </a:endParaRPr>
        </a:p>
      </dgm:t>
    </dgm:pt>
    <dgm:pt modelId="{27E81BA4-6469-4DE2-B4FA-8E773DA836E8}" type="parTrans" cxnId="{CF723F31-8DDC-4A04-A268-D7C5E8D7CAC1}">
      <dgm:prSet/>
      <dgm:spPr/>
      <dgm:t>
        <a:bodyPr/>
        <a:lstStyle/>
        <a:p>
          <a:endParaRPr lang="en-US"/>
        </a:p>
      </dgm:t>
    </dgm:pt>
    <dgm:pt modelId="{F95CEA24-564D-428B-890F-8105B274458F}" type="sibTrans" cxnId="{CF723F31-8DDC-4A04-A268-D7C5E8D7CAC1}">
      <dgm:prSet/>
      <dgm:spPr/>
      <dgm:t>
        <a:bodyPr/>
        <a:lstStyle/>
        <a:p>
          <a:endParaRPr lang="en-US"/>
        </a:p>
      </dgm:t>
    </dgm:pt>
    <dgm:pt modelId="{3D811E13-BCA8-410B-92A6-A7A1B0AE79EB}">
      <dgm:prSet custT="1"/>
      <dgm:spPr>
        <a:solidFill>
          <a:schemeClr val="bg1">
            <a:lumMod val="95000"/>
          </a:schemeClr>
        </a:solidFill>
      </dgm:spPr>
      <dgm:t>
        <a:bodyPr/>
        <a:lstStyle/>
        <a:p>
          <a:endParaRPr lang="en-US" sz="1800">
            <a:solidFill>
              <a:srgbClr val="1B6CB3"/>
            </a:solidFill>
            <a:latin typeface="Arial" panose="020B0604020202020204" pitchFamily="34" charset="0"/>
            <a:cs typeface="Arial" panose="020B0604020202020204" pitchFamily="34" charset="0"/>
          </a:endParaRPr>
        </a:p>
      </dgm:t>
    </dgm:pt>
    <dgm:pt modelId="{F62F6BC5-7043-48F8-B19F-8C5B8CE9BBB0}" type="parTrans" cxnId="{69F788A1-6501-43D2-91BC-81E365D0DB94}">
      <dgm:prSet/>
      <dgm:spPr/>
      <dgm:t>
        <a:bodyPr/>
        <a:lstStyle/>
        <a:p>
          <a:endParaRPr lang="en-US"/>
        </a:p>
      </dgm:t>
    </dgm:pt>
    <dgm:pt modelId="{D0BE0103-0560-480F-9F6A-9356D2942FF7}" type="sibTrans" cxnId="{69F788A1-6501-43D2-91BC-81E365D0DB94}">
      <dgm:prSet/>
      <dgm:spPr/>
      <dgm:t>
        <a:bodyPr/>
        <a:lstStyle/>
        <a:p>
          <a:endParaRPr lang="en-US"/>
        </a:p>
      </dgm:t>
    </dgm:pt>
    <dgm:pt modelId="{065FC31B-79FB-4CBF-954C-A2FBDD64388D}">
      <dgm:prSet custT="1"/>
      <dgm:spPr>
        <a:solidFill>
          <a:schemeClr val="bg1">
            <a:lumMod val="95000"/>
          </a:schemeClr>
        </a:solidFill>
      </dgm:spPr>
      <dgm:t>
        <a:bodyPr/>
        <a:lstStyle/>
        <a:p>
          <a:endParaRPr lang="en-US" sz="1800">
            <a:solidFill>
              <a:srgbClr val="1B6CB3"/>
            </a:solidFill>
            <a:latin typeface="Arial" panose="020B0604020202020204" pitchFamily="34" charset="0"/>
            <a:cs typeface="Arial" panose="020B0604020202020204" pitchFamily="34" charset="0"/>
          </a:endParaRPr>
        </a:p>
      </dgm:t>
    </dgm:pt>
    <dgm:pt modelId="{CE3F21A6-BACC-4F39-B684-7AA4701E7340}" type="parTrans" cxnId="{26B23D54-3527-41F4-8300-10B99C0DC910}">
      <dgm:prSet/>
      <dgm:spPr/>
      <dgm:t>
        <a:bodyPr/>
        <a:lstStyle/>
        <a:p>
          <a:endParaRPr lang="en-US"/>
        </a:p>
      </dgm:t>
    </dgm:pt>
    <dgm:pt modelId="{388C5DC4-44BB-4651-A3DC-BFCC09CB0BF5}" type="sibTrans" cxnId="{26B23D54-3527-41F4-8300-10B99C0DC910}">
      <dgm:prSet/>
      <dgm:spPr/>
      <dgm:t>
        <a:bodyPr/>
        <a:lstStyle/>
        <a:p>
          <a:endParaRPr lang="en-US"/>
        </a:p>
      </dgm:t>
    </dgm:pt>
    <dgm:pt modelId="{182C0FBA-54B2-4EF1-8CE9-B52D99A4789F}" type="pres">
      <dgm:prSet presAssocID="{92468619-2E5C-4DA3-829A-1EAD77976778}" presName="Name0" presStyleCnt="0">
        <dgm:presLayoutVars>
          <dgm:chPref val="1"/>
          <dgm:dir/>
          <dgm:animOne val="branch"/>
          <dgm:animLvl val="lvl"/>
          <dgm:resizeHandles/>
        </dgm:presLayoutVars>
      </dgm:prSet>
      <dgm:spPr/>
    </dgm:pt>
    <dgm:pt modelId="{426F1780-A010-475B-8DFD-90DC2E295084}" type="pres">
      <dgm:prSet presAssocID="{EAB54FB5-3F88-4B1C-A443-DB8754C7069B}" presName="vertOne" presStyleCnt="0"/>
      <dgm:spPr/>
    </dgm:pt>
    <dgm:pt modelId="{B7B08494-735B-466A-842D-DF9BFA3521AD}" type="pres">
      <dgm:prSet presAssocID="{EAB54FB5-3F88-4B1C-A443-DB8754C7069B}" presName="txOne" presStyleLbl="node0" presStyleIdx="0" presStyleCnt="1">
        <dgm:presLayoutVars>
          <dgm:chPref val="3"/>
        </dgm:presLayoutVars>
      </dgm:prSet>
      <dgm:spPr/>
    </dgm:pt>
    <dgm:pt modelId="{6231D267-F8F5-4793-8E94-DD239FA3ECB1}" type="pres">
      <dgm:prSet presAssocID="{EAB54FB5-3F88-4B1C-A443-DB8754C7069B}" presName="parTransOne" presStyleCnt="0"/>
      <dgm:spPr/>
    </dgm:pt>
    <dgm:pt modelId="{C4C63BA3-D7D8-473B-87A6-AA919FAA0EAA}" type="pres">
      <dgm:prSet presAssocID="{EAB54FB5-3F88-4B1C-A443-DB8754C7069B}" presName="horzOne" presStyleCnt="0"/>
      <dgm:spPr/>
    </dgm:pt>
    <dgm:pt modelId="{55FB29BB-41D0-49AC-B299-EC8ADF253820}" type="pres">
      <dgm:prSet presAssocID="{835BF481-208F-4897-88F6-A647D3EDF68B}" presName="vertTwo" presStyleCnt="0"/>
      <dgm:spPr/>
    </dgm:pt>
    <dgm:pt modelId="{ABD9DF18-2ABF-45AA-B7C8-1B3DEF1CB756}" type="pres">
      <dgm:prSet presAssocID="{835BF481-208F-4897-88F6-A647D3EDF68B}" presName="txTwo" presStyleLbl="node2" presStyleIdx="0" presStyleCnt="1">
        <dgm:presLayoutVars>
          <dgm:chPref val="3"/>
        </dgm:presLayoutVars>
      </dgm:prSet>
      <dgm:spPr/>
    </dgm:pt>
    <dgm:pt modelId="{FB2D0E62-E63F-4AF8-83A5-34D3202DD013}" type="pres">
      <dgm:prSet presAssocID="{835BF481-208F-4897-88F6-A647D3EDF68B}" presName="parTransTwo" presStyleCnt="0"/>
      <dgm:spPr/>
    </dgm:pt>
    <dgm:pt modelId="{2DBE0F55-EA2A-4D94-82F1-AC1B1414D417}" type="pres">
      <dgm:prSet presAssocID="{835BF481-208F-4897-88F6-A647D3EDF68B}" presName="horzTwo" presStyleCnt="0"/>
      <dgm:spPr/>
    </dgm:pt>
    <dgm:pt modelId="{429C0D6C-93CB-4D3E-81BD-C49D236C8E04}" type="pres">
      <dgm:prSet presAssocID="{6B6CD9C5-3FE4-43B6-8F6B-E9542E5E69EA}" presName="vertThree" presStyleCnt="0"/>
      <dgm:spPr/>
    </dgm:pt>
    <dgm:pt modelId="{4C603DB0-E501-417F-9308-54BEB419FCB9}" type="pres">
      <dgm:prSet presAssocID="{6B6CD9C5-3FE4-43B6-8F6B-E9542E5E69EA}" presName="txThree" presStyleLbl="node3" presStyleIdx="0" presStyleCnt="1">
        <dgm:presLayoutVars>
          <dgm:chPref val="3"/>
        </dgm:presLayoutVars>
      </dgm:prSet>
      <dgm:spPr/>
    </dgm:pt>
    <dgm:pt modelId="{924A6312-5500-43C0-801E-F204F1AC4388}" type="pres">
      <dgm:prSet presAssocID="{6B6CD9C5-3FE4-43B6-8F6B-E9542E5E69EA}" presName="parTransThree" presStyleCnt="0"/>
      <dgm:spPr/>
    </dgm:pt>
    <dgm:pt modelId="{1B7D9600-793E-495C-921F-BBDFC9B912BC}" type="pres">
      <dgm:prSet presAssocID="{6B6CD9C5-3FE4-43B6-8F6B-E9542E5E69EA}" presName="horzThree" presStyleCnt="0"/>
      <dgm:spPr/>
    </dgm:pt>
    <dgm:pt modelId="{65DA8E9A-3B1A-4880-9AA8-5119FA8174AB}" type="pres">
      <dgm:prSet presAssocID="{7A86F8B8-22CD-4E1A-852B-4762696A480E}" presName="vertFour" presStyleCnt="0">
        <dgm:presLayoutVars>
          <dgm:chPref val="3"/>
        </dgm:presLayoutVars>
      </dgm:prSet>
      <dgm:spPr/>
    </dgm:pt>
    <dgm:pt modelId="{9C117668-9D27-4B1B-B835-27EFC59E80D4}" type="pres">
      <dgm:prSet presAssocID="{7A86F8B8-22CD-4E1A-852B-4762696A480E}" presName="txFour" presStyleLbl="node4" presStyleIdx="0" presStyleCnt="5">
        <dgm:presLayoutVars>
          <dgm:chPref val="3"/>
        </dgm:presLayoutVars>
      </dgm:prSet>
      <dgm:spPr/>
    </dgm:pt>
    <dgm:pt modelId="{FC1A92B4-C6A7-444F-B19D-792F793163FA}" type="pres">
      <dgm:prSet presAssocID="{7A86F8B8-22CD-4E1A-852B-4762696A480E}" presName="parTransFour" presStyleCnt="0"/>
      <dgm:spPr/>
    </dgm:pt>
    <dgm:pt modelId="{68B49F92-7E41-4108-8A35-1E041C849D59}" type="pres">
      <dgm:prSet presAssocID="{7A86F8B8-22CD-4E1A-852B-4762696A480E}" presName="horzFour" presStyleCnt="0"/>
      <dgm:spPr/>
    </dgm:pt>
    <dgm:pt modelId="{312C5FA1-C8A6-44CB-921D-04B488ADA52B}" type="pres">
      <dgm:prSet presAssocID="{3598FDAC-DA07-42E4-AF69-872B801454DC}" presName="vertFour" presStyleCnt="0">
        <dgm:presLayoutVars>
          <dgm:chPref val="3"/>
        </dgm:presLayoutVars>
      </dgm:prSet>
      <dgm:spPr/>
    </dgm:pt>
    <dgm:pt modelId="{46E60340-0191-4A17-ADEA-C322584FCF66}" type="pres">
      <dgm:prSet presAssocID="{3598FDAC-DA07-42E4-AF69-872B801454DC}" presName="txFour" presStyleLbl="node4" presStyleIdx="1" presStyleCnt="5">
        <dgm:presLayoutVars>
          <dgm:chPref val="3"/>
        </dgm:presLayoutVars>
      </dgm:prSet>
      <dgm:spPr/>
    </dgm:pt>
    <dgm:pt modelId="{193ADCCB-6D16-45D7-883C-FE74081E174C}" type="pres">
      <dgm:prSet presAssocID="{3598FDAC-DA07-42E4-AF69-872B801454DC}" presName="parTransFour" presStyleCnt="0"/>
      <dgm:spPr/>
    </dgm:pt>
    <dgm:pt modelId="{58111803-AC5D-44DB-81D9-660677BB5487}" type="pres">
      <dgm:prSet presAssocID="{3598FDAC-DA07-42E4-AF69-872B801454DC}" presName="horzFour" presStyleCnt="0"/>
      <dgm:spPr/>
    </dgm:pt>
    <dgm:pt modelId="{F3AF4B5D-C7D2-4014-970F-74B2953156CA}" type="pres">
      <dgm:prSet presAssocID="{3D811E13-BCA8-410B-92A6-A7A1B0AE79EB}" presName="vertFour" presStyleCnt="0">
        <dgm:presLayoutVars>
          <dgm:chPref val="3"/>
        </dgm:presLayoutVars>
      </dgm:prSet>
      <dgm:spPr/>
    </dgm:pt>
    <dgm:pt modelId="{02047D82-4E48-47F9-B3A4-7A4FF64BDE2F}" type="pres">
      <dgm:prSet presAssocID="{3D811E13-BCA8-410B-92A6-A7A1B0AE79EB}" presName="txFour" presStyleLbl="node4" presStyleIdx="2" presStyleCnt="5">
        <dgm:presLayoutVars>
          <dgm:chPref val="3"/>
        </dgm:presLayoutVars>
      </dgm:prSet>
      <dgm:spPr/>
    </dgm:pt>
    <dgm:pt modelId="{752224E4-8EC1-40DA-9F58-FFFE0AA94133}" type="pres">
      <dgm:prSet presAssocID="{3D811E13-BCA8-410B-92A6-A7A1B0AE79EB}" presName="parTransFour" presStyleCnt="0"/>
      <dgm:spPr/>
    </dgm:pt>
    <dgm:pt modelId="{B319EDEE-6D63-4CCF-9482-0CB98798F3B1}" type="pres">
      <dgm:prSet presAssocID="{3D811E13-BCA8-410B-92A6-A7A1B0AE79EB}" presName="horzFour" presStyleCnt="0"/>
      <dgm:spPr/>
    </dgm:pt>
    <dgm:pt modelId="{B43ED0A7-4853-4B4B-A2E5-64CFC550270C}" type="pres">
      <dgm:prSet presAssocID="{065FC31B-79FB-4CBF-954C-A2FBDD64388D}" presName="vertFour" presStyleCnt="0">
        <dgm:presLayoutVars>
          <dgm:chPref val="3"/>
        </dgm:presLayoutVars>
      </dgm:prSet>
      <dgm:spPr/>
    </dgm:pt>
    <dgm:pt modelId="{3F0BB1E3-32B9-48A7-B919-F017CF944891}" type="pres">
      <dgm:prSet presAssocID="{065FC31B-79FB-4CBF-954C-A2FBDD64388D}" presName="txFour" presStyleLbl="node4" presStyleIdx="3" presStyleCnt="5">
        <dgm:presLayoutVars>
          <dgm:chPref val="3"/>
        </dgm:presLayoutVars>
      </dgm:prSet>
      <dgm:spPr/>
    </dgm:pt>
    <dgm:pt modelId="{879E7C66-FBCF-4E88-A293-7E1E63AA5124}" type="pres">
      <dgm:prSet presAssocID="{065FC31B-79FB-4CBF-954C-A2FBDD64388D}" presName="parTransFour" presStyleCnt="0"/>
      <dgm:spPr/>
    </dgm:pt>
    <dgm:pt modelId="{C1C35477-2047-4AD0-978D-CBA1EDF08BAC}" type="pres">
      <dgm:prSet presAssocID="{065FC31B-79FB-4CBF-954C-A2FBDD64388D}" presName="horzFour" presStyleCnt="0"/>
      <dgm:spPr/>
    </dgm:pt>
    <dgm:pt modelId="{7B04C1E1-8BE0-4141-9EE8-2527BDA8EC61}" type="pres">
      <dgm:prSet presAssocID="{F2839EC6-C55D-4A6F-B2B9-9A2E48B4EDDE}" presName="vertFour" presStyleCnt="0">
        <dgm:presLayoutVars>
          <dgm:chPref val="3"/>
        </dgm:presLayoutVars>
      </dgm:prSet>
      <dgm:spPr/>
    </dgm:pt>
    <dgm:pt modelId="{E22D5F6F-EB31-4794-995A-B447CFDFC19C}" type="pres">
      <dgm:prSet presAssocID="{F2839EC6-C55D-4A6F-B2B9-9A2E48B4EDDE}" presName="txFour" presStyleLbl="node4" presStyleIdx="4" presStyleCnt="5">
        <dgm:presLayoutVars>
          <dgm:chPref val="3"/>
        </dgm:presLayoutVars>
      </dgm:prSet>
      <dgm:spPr/>
    </dgm:pt>
    <dgm:pt modelId="{1C5B63B3-331F-4E7A-B79B-0CE2F310CAFE}" type="pres">
      <dgm:prSet presAssocID="{F2839EC6-C55D-4A6F-B2B9-9A2E48B4EDDE}" presName="horzFour" presStyleCnt="0"/>
      <dgm:spPr/>
    </dgm:pt>
  </dgm:ptLst>
  <dgm:cxnLst>
    <dgm:cxn modelId="{41FF9900-DDD1-4816-AC15-202F8D77BA21}" type="presOf" srcId="{065FC31B-79FB-4CBF-954C-A2FBDD64388D}" destId="{3F0BB1E3-32B9-48A7-B919-F017CF944891}" srcOrd="0" destOrd="0" presId="urn:microsoft.com/office/officeart/2005/8/layout/hierarchy4"/>
    <dgm:cxn modelId="{52285425-C76B-4A17-B0CA-445E2BE8C3FF}" srcId="{EAB54FB5-3F88-4B1C-A443-DB8754C7069B}" destId="{835BF481-208F-4897-88F6-A647D3EDF68B}" srcOrd="0" destOrd="0" parTransId="{A6450BB0-1593-486E-81C2-12C4F5B93832}" sibTransId="{CC181DBD-9233-4E41-9171-0EEA0B3E0DD4}"/>
    <dgm:cxn modelId="{CF723F31-8DDC-4A04-A268-D7C5E8D7CAC1}" srcId="{7A86F8B8-22CD-4E1A-852B-4762696A480E}" destId="{3598FDAC-DA07-42E4-AF69-872B801454DC}" srcOrd="0" destOrd="0" parTransId="{27E81BA4-6469-4DE2-B4FA-8E773DA836E8}" sibTransId="{F95CEA24-564D-428B-890F-8105B274458F}"/>
    <dgm:cxn modelId="{26B23D54-3527-41F4-8300-10B99C0DC910}" srcId="{3D811E13-BCA8-410B-92A6-A7A1B0AE79EB}" destId="{065FC31B-79FB-4CBF-954C-A2FBDD64388D}" srcOrd="0" destOrd="0" parTransId="{CE3F21A6-BACC-4F39-B684-7AA4701E7340}" sibTransId="{388C5DC4-44BB-4651-A3DC-BFCC09CB0BF5}"/>
    <dgm:cxn modelId="{27C2EE58-DCA2-4069-BBC7-4146C98AB001}" srcId="{835BF481-208F-4897-88F6-A647D3EDF68B}" destId="{6B6CD9C5-3FE4-43B6-8F6B-E9542E5E69EA}" srcOrd="0" destOrd="0" parTransId="{34F4269A-422B-4A5E-9282-C68201E64B2D}" sibTransId="{862EA37B-8951-4C5A-8F81-22F867CCC2CD}"/>
    <dgm:cxn modelId="{A6EEE87A-EAE3-4E11-8E7C-3CC12F384BF5}" srcId="{6B6CD9C5-3FE4-43B6-8F6B-E9542E5E69EA}" destId="{7A86F8B8-22CD-4E1A-852B-4762696A480E}" srcOrd="0" destOrd="0" parTransId="{89C9B300-7934-40D3-8FF3-90469B48F791}" sibTransId="{E946ACE4-6F65-4397-9A66-60A4522B54B5}"/>
    <dgm:cxn modelId="{69F788A1-6501-43D2-91BC-81E365D0DB94}" srcId="{3598FDAC-DA07-42E4-AF69-872B801454DC}" destId="{3D811E13-BCA8-410B-92A6-A7A1B0AE79EB}" srcOrd="0" destOrd="0" parTransId="{F62F6BC5-7043-48F8-B19F-8C5B8CE9BBB0}" sibTransId="{D0BE0103-0560-480F-9F6A-9356D2942FF7}"/>
    <dgm:cxn modelId="{20B1C7AB-26C3-4FB0-A228-6483DD63860C}" type="presOf" srcId="{F2839EC6-C55D-4A6F-B2B9-9A2E48B4EDDE}" destId="{E22D5F6F-EB31-4794-995A-B447CFDFC19C}" srcOrd="0" destOrd="0" presId="urn:microsoft.com/office/officeart/2005/8/layout/hierarchy4"/>
    <dgm:cxn modelId="{238C1CAF-FEC1-46C6-BECD-ED6FA61A77D8}" type="presOf" srcId="{3D811E13-BCA8-410B-92A6-A7A1B0AE79EB}" destId="{02047D82-4E48-47F9-B3A4-7A4FF64BDE2F}" srcOrd="0" destOrd="0" presId="urn:microsoft.com/office/officeart/2005/8/layout/hierarchy4"/>
    <dgm:cxn modelId="{807B0DB1-E32F-4D52-ACBE-93BA40043D0A}" type="presOf" srcId="{7A86F8B8-22CD-4E1A-852B-4762696A480E}" destId="{9C117668-9D27-4B1B-B835-27EFC59E80D4}" srcOrd="0" destOrd="0" presId="urn:microsoft.com/office/officeart/2005/8/layout/hierarchy4"/>
    <dgm:cxn modelId="{8D986FBB-F430-492B-BF9B-549B05AC9831}" srcId="{065FC31B-79FB-4CBF-954C-A2FBDD64388D}" destId="{F2839EC6-C55D-4A6F-B2B9-9A2E48B4EDDE}" srcOrd="0" destOrd="0" parTransId="{6AC9AAB9-9361-48A1-9199-AC9FAF6B7ECF}" sibTransId="{8EB9D79A-91AC-49EC-A6BB-327621C2BE18}"/>
    <dgm:cxn modelId="{22CAFEC5-AFDE-437C-85CB-E4D6A274C165}" type="presOf" srcId="{92468619-2E5C-4DA3-829A-1EAD77976778}" destId="{182C0FBA-54B2-4EF1-8CE9-B52D99A4789F}" srcOrd="0" destOrd="0" presId="urn:microsoft.com/office/officeart/2005/8/layout/hierarchy4"/>
    <dgm:cxn modelId="{C975CAC8-C75A-4F6E-85CD-CC8866D25A29}" type="presOf" srcId="{6B6CD9C5-3FE4-43B6-8F6B-E9542E5E69EA}" destId="{4C603DB0-E501-417F-9308-54BEB419FCB9}" srcOrd="0" destOrd="0" presId="urn:microsoft.com/office/officeart/2005/8/layout/hierarchy4"/>
    <dgm:cxn modelId="{07779BD0-4FB9-4551-80C1-78E43EE92B76}" type="presOf" srcId="{3598FDAC-DA07-42E4-AF69-872B801454DC}" destId="{46E60340-0191-4A17-ADEA-C322584FCF66}" srcOrd="0" destOrd="0" presId="urn:microsoft.com/office/officeart/2005/8/layout/hierarchy4"/>
    <dgm:cxn modelId="{9626D4DC-40E5-436B-9026-2F2D24C0B2DD}" type="presOf" srcId="{EAB54FB5-3F88-4B1C-A443-DB8754C7069B}" destId="{B7B08494-735B-466A-842D-DF9BFA3521AD}" srcOrd="0" destOrd="0" presId="urn:microsoft.com/office/officeart/2005/8/layout/hierarchy4"/>
    <dgm:cxn modelId="{9BBC22EB-4173-4554-9546-E0DBE0450174}" srcId="{92468619-2E5C-4DA3-829A-1EAD77976778}" destId="{EAB54FB5-3F88-4B1C-A443-DB8754C7069B}" srcOrd="0" destOrd="0" parTransId="{E187249D-03A8-4597-84F3-251B45777F3D}" sibTransId="{B5A1C2DB-75F6-450B-987F-158CC25B82B8}"/>
    <dgm:cxn modelId="{21D235FB-BCE9-4155-85B7-F58AFE4FEE4D}" type="presOf" srcId="{835BF481-208F-4897-88F6-A647D3EDF68B}" destId="{ABD9DF18-2ABF-45AA-B7C8-1B3DEF1CB756}" srcOrd="0" destOrd="0" presId="urn:microsoft.com/office/officeart/2005/8/layout/hierarchy4"/>
    <dgm:cxn modelId="{851630E0-19E8-46B8-843C-BB4205396942}" type="presParOf" srcId="{182C0FBA-54B2-4EF1-8CE9-B52D99A4789F}" destId="{426F1780-A010-475B-8DFD-90DC2E295084}" srcOrd="0" destOrd="0" presId="urn:microsoft.com/office/officeart/2005/8/layout/hierarchy4"/>
    <dgm:cxn modelId="{C65A5358-89EE-42A3-BD4B-28BF7D52AF78}" type="presParOf" srcId="{426F1780-A010-475B-8DFD-90DC2E295084}" destId="{B7B08494-735B-466A-842D-DF9BFA3521AD}" srcOrd="0" destOrd="0" presId="urn:microsoft.com/office/officeart/2005/8/layout/hierarchy4"/>
    <dgm:cxn modelId="{2E58972A-B1BC-4055-9EDA-C1F08F5411DA}" type="presParOf" srcId="{426F1780-A010-475B-8DFD-90DC2E295084}" destId="{6231D267-F8F5-4793-8E94-DD239FA3ECB1}" srcOrd="1" destOrd="0" presId="urn:microsoft.com/office/officeart/2005/8/layout/hierarchy4"/>
    <dgm:cxn modelId="{F05B3A0D-1DEC-4A90-8F42-07E1ABD8FE39}" type="presParOf" srcId="{426F1780-A010-475B-8DFD-90DC2E295084}" destId="{C4C63BA3-D7D8-473B-87A6-AA919FAA0EAA}" srcOrd="2" destOrd="0" presId="urn:microsoft.com/office/officeart/2005/8/layout/hierarchy4"/>
    <dgm:cxn modelId="{71056C4C-66C3-4928-84B8-991683A5955D}" type="presParOf" srcId="{C4C63BA3-D7D8-473B-87A6-AA919FAA0EAA}" destId="{55FB29BB-41D0-49AC-B299-EC8ADF253820}" srcOrd="0" destOrd="0" presId="urn:microsoft.com/office/officeart/2005/8/layout/hierarchy4"/>
    <dgm:cxn modelId="{3A404B20-53E1-406F-B64E-4BDF9485A1EA}" type="presParOf" srcId="{55FB29BB-41D0-49AC-B299-EC8ADF253820}" destId="{ABD9DF18-2ABF-45AA-B7C8-1B3DEF1CB756}" srcOrd="0" destOrd="0" presId="urn:microsoft.com/office/officeart/2005/8/layout/hierarchy4"/>
    <dgm:cxn modelId="{AECDEC05-8F3F-42A9-9FCF-4FA91C221720}" type="presParOf" srcId="{55FB29BB-41D0-49AC-B299-EC8ADF253820}" destId="{FB2D0E62-E63F-4AF8-83A5-34D3202DD013}" srcOrd="1" destOrd="0" presId="urn:microsoft.com/office/officeart/2005/8/layout/hierarchy4"/>
    <dgm:cxn modelId="{31234BEF-C281-4FB3-8E96-F874A38D848D}" type="presParOf" srcId="{55FB29BB-41D0-49AC-B299-EC8ADF253820}" destId="{2DBE0F55-EA2A-4D94-82F1-AC1B1414D417}" srcOrd="2" destOrd="0" presId="urn:microsoft.com/office/officeart/2005/8/layout/hierarchy4"/>
    <dgm:cxn modelId="{AE838879-0875-4BF3-84CD-EF2850137695}" type="presParOf" srcId="{2DBE0F55-EA2A-4D94-82F1-AC1B1414D417}" destId="{429C0D6C-93CB-4D3E-81BD-C49D236C8E04}" srcOrd="0" destOrd="0" presId="urn:microsoft.com/office/officeart/2005/8/layout/hierarchy4"/>
    <dgm:cxn modelId="{145BF425-4970-4BC1-92AA-7DF7662644E6}" type="presParOf" srcId="{429C0D6C-93CB-4D3E-81BD-C49D236C8E04}" destId="{4C603DB0-E501-417F-9308-54BEB419FCB9}" srcOrd="0" destOrd="0" presId="urn:microsoft.com/office/officeart/2005/8/layout/hierarchy4"/>
    <dgm:cxn modelId="{964F4CCE-9E85-4102-8B1F-1BE39F0F3D07}" type="presParOf" srcId="{429C0D6C-93CB-4D3E-81BD-C49D236C8E04}" destId="{924A6312-5500-43C0-801E-F204F1AC4388}" srcOrd="1" destOrd="0" presId="urn:microsoft.com/office/officeart/2005/8/layout/hierarchy4"/>
    <dgm:cxn modelId="{23BFDBD7-C908-43C0-8582-F46D33382733}" type="presParOf" srcId="{429C0D6C-93CB-4D3E-81BD-C49D236C8E04}" destId="{1B7D9600-793E-495C-921F-BBDFC9B912BC}" srcOrd="2" destOrd="0" presId="urn:microsoft.com/office/officeart/2005/8/layout/hierarchy4"/>
    <dgm:cxn modelId="{98764B9B-EED5-4FF9-A1D1-36A03FFD6591}" type="presParOf" srcId="{1B7D9600-793E-495C-921F-BBDFC9B912BC}" destId="{65DA8E9A-3B1A-4880-9AA8-5119FA8174AB}" srcOrd="0" destOrd="0" presId="urn:microsoft.com/office/officeart/2005/8/layout/hierarchy4"/>
    <dgm:cxn modelId="{A48C5D9A-5E61-4588-8AF5-979108F03B97}" type="presParOf" srcId="{65DA8E9A-3B1A-4880-9AA8-5119FA8174AB}" destId="{9C117668-9D27-4B1B-B835-27EFC59E80D4}" srcOrd="0" destOrd="0" presId="urn:microsoft.com/office/officeart/2005/8/layout/hierarchy4"/>
    <dgm:cxn modelId="{D9A59747-5AAF-433C-BBD3-0B9030101DF7}" type="presParOf" srcId="{65DA8E9A-3B1A-4880-9AA8-5119FA8174AB}" destId="{FC1A92B4-C6A7-444F-B19D-792F793163FA}" srcOrd="1" destOrd="0" presId="urn:microsoft.com/office/officeart/2005/8/layout/hierarchy4"/>
    <dgm:cxn modelId="{F7E9E82F-38E3-4A9E-A08F-48582BF5FA70}" type="presParOf" srcId="{65DA8E9A-3B1A-4880-9AA8-5119FA8174AB}" destId="{68B49F92-7E41-4108-8A35-1E041C849D59}" srcOrd="2" destOrd="0" presId="urn:microsoft.com/office/officeart/2005/8/layout/hierarchy4"/>
    <dgm:cxn modelId="{2A91D46C-4A5B-4FA0-AC6A-CE3C41DA45C1}" type="presParOf" srcId="{68B49F92-7E41-4108-8A35-1E041C849D59}" destId="{312C5FA1-C8A6-44CB-921D-04B488ADA52B}" srcOrd="0" destOrd="0" presId="urn:microsoft.com/office/officeart/2005/8/layout/hierarchy4"/>
    <dgm:cxn modelId="{59285F3E-0A31-4081-ABBA-B8BF0BED59B6}" type="presParOf" srcId="{312C5FA1-C8A6-44CB-921D-04B488ADA52B}" destId="{46E60340-0191-4A17-ADEA-C322584FCF66}" srcOrd="0" destOrd="0" presId="urn:microsoft.com/office/officeart/2005/8/layout/hierarchy4"/>
    <dgm:cxn modelId="{428C8277-41F3-4B87-ACFE-857AB8A5B2D3}" type="presParOf" srcId="{312C5FA1-C8A6-44CB-921D-04B488ADA52B}" destId="{193ADCCB-6D16-45D7-883C-FE74081E174C}" srcOrd="1" destOrd="0" presId="urn:microsoft.com/office/officeart/2005/8/layout/hierarchy4"/>
    <dgm:cxn modelId="{2E169DF5-5D92-476B-8BA9-208D681CA11E}" type="presParOf" srcId="{312C5FA1-C8A6-44CB-921D-04B488ADA52B}" destId="{58111803-AC5D-44DB-81D9-660677BB5487}" srcOrd="2" destOrd="0" presId="urn:microsoft.com/office/officeart/2005/8/layout/hierarchy4"/>
    <dgm:cxn modelId="{7094D952-784E-4196-A34A-A99FE5658FD5}" type="presParOf" srcId="{58111803-AC5D-44DB-81D9-660677BB5487}" destId="{F3AF4B5D-C7D2-4014-970F-74B2953156CA}" srcOrd="0" destOrd="0" presId="urn:microsoft.com/office/officeart/2005/8/layout/hierarchy4"/>
    <dgm:cxn modelId="{E8F1C361-BECE-436E-A2BE-E2A73BF98248}" type="presParOf" srcId="{F3AF4B5D-C7D2-4014-970F-74B2953156CA}" destId="{02047D82-4E48-47F9-B3A4-7A4FF64BDE2F}" srcOrd="0" destOrd="0" presId="urn:microsoft.com/office/officeart/2005/8/layout/hierarchy4"/>
    <dgm:cxn modelId="{8340AFD1-AA4E-45E6-A3C2-4C2969661032}" type="presParOf" srcId="{F3AF4B5D-C7D2-4014-970F-74B2953156CA}" destId="{752224E4-8EC1-40DA-9F58-FFFE0AA94133}" srcOrd="1" destOrd="0" presId="urn:microsoft.com/office/officeart/2005/8/layout/hierarchy4"/>
    <dgm:cxn modelId="{BADB6798-75AD-4234-AA28-26FBBCEDD258}" type="presParOf" srcId="{F3AF4B5D-C7D2-4014-970F-74B2953156CA}" destId="{B319EDEE-6D63-4CCF-9482-0CB98798F3B1}" srcOrd="2" destOrd="0" presId="urn:microsoft.com/office/officeart/2005/8/layout/hierarchy4"/>
    <dgm:cxn modelId="{2DD25D49-697E-4114-B707-2DEACF0A70A0}" type="presParOf" srcId="{B319EDEE-6D63-4CCF-9482-0CB98798F3B1}" destId="{B43ED0A7-4853-4B4B-A2E5-64CFC550270C}" srcOrd="0" destOrd="0" presId="urn:microsoft.com/office/officeart/2005/8/layout/hierarchy4"/>
    <dgm:cxn modelId="{202463D0-052D-4E32-B59B-3045C5698589}" type="presParOf" srcId="{B43ED0A7-4853-4B4B-A2E5-64CFC550270C}" destId="{3F0BB1E3-32B9-48A7-B919-F017CF944891}" srcOrd="0" destOrd="0" presId="urn:microsoft.com/office/officeart/2005/8/layout/hierarchy4"/>
    <dgm:cxn modelId="{D3BD0DDE-2EC3-4F5E-9B19-29476280C640}" type="presParOf" srcId="{B43ED0A7-4853-4B4B-A2E5-64CFC550270C}" destId="{879E7C66-FBCF-4E88-A293-7E1E63AA5124}" srcOrd="1" destOrd="0" presId="urn:microsoft.com/office/officeart/2005/8/layout/hierarchy4"/>
    <dgm:cxn modelId="{3DD046DE-791C-4BEF-9241-95B81C364ADF}" type="presParOf" srcId="{B43ED0A7-4853-4B4B-A2E5-64CFC550270C}" destId="{C1C35477-2047-4AD0-978D-CBA1EDF08BAC}" srcOrd="2" destOrd="0" presId="urn:microsoft.com/office/officeart/2005/8/layout/hierarchy4"/>
    <dgm:cxn modelId="{5D5932D2-8896-4ADE-8AE6-0F2A6EE0077F}" type="presParOf" srcId="{C1C35477-2047-4AD0-978D-CBA1EDF08BAC}" destId="{7B04C1E1-8BE0-4141-9EE8-2527BDA8EC61}" srcOrd="0" destOrd="0" presId="urn:microsoft.com/office/officeart/2005/8/layout/hierarchy4"/>
    <dgm:cxn modelId="{E07B625C-B296-4206-869C-37F042C6436D}" type="presParOf" srcId="{7B04C1E1-8BE0-4141-9EE8-2527BDA8EC61}" destId="{E22D5F6F-EB31-4794-995A-B447CFDFC19C}" srcOrd="0" destOrd="0" presId="urn:microsoft.com/office/officeart/2005/8/layout/hierarchy4"/>
    <dgm:cxn modelId="{382CFE65-1C22-46D5-BF51-8EFF0059363F}" type="presParOf" srcId="{7B04C1E1-8BE0-4141-9EE8-2527BDA8EC61}" destId="{1C5B63B3-331F-4E7A-B79B-0CE2F310CAFE}" srcOrd="1" destOrd="0" presId="urn:microsoft.com/office/officeart/2005/8/layout/hierarchy4"/>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468619-2E5C-4DA3-829A-1EAD77976778}" type="doc">
      <dgm:prSet loTypeId="urn:microsoft.com/office/officeart/2005/8/layout/hierarchy4" loCatId="relationship" qsTypeId="urn:microsoft.com/office/officeart/2005/8/quickstyle/simple1" qsCatId="simple" csTypeId="urn:microsoft.com/office/officeart/2005/8/colors/accent1_2" csCatId="accent1" phldr="1"/>
      <dgm:spPr/>
      <dgm:t>
        <a:bodyPr/>
        <a:lstStyle/>
        <a:p>
          <a:endParaRPr lang="en-US"/>
        </a:p>
      </dgm:t>
    </dgm:pt>
    <dgm:pt modelId="{EAB54FB5-3F88-4B1C-A443-DB8754C7069B}">
      <dgm:prSet phldrT="[Text]" custT="1"/>
      <dgm:spPr>
        <a:solidFill>
          <a:srgbClr val="243782"/>
        </a:solidFill>
      </dgm:spPr>
      <dgm:t>
        <a:bodyPr/>
        <a:lstStyle/>
        <a:p>
          <a:r>
            <a:rPr lang="en-US" sz="1600" b="1">
              <a:latin typeface="Arial (Headings)"/>
            </a:rPr>
            <a:t>REFERRALS</a:t>
          </a:r>
        </a:p>
      </dgm:t>
    </dgm:pt>
    <dgm:pt modelId="{E187249D-03A8-4597-84F3-251B45777F3D}" type="parTrans" cxnId="{9BBC22EB-4173-4554-9546-E0DBE0450174}">
      <dgm:prSet/>
      <dgm:spPr/>
      <dgm:t>
        <a:bodyPr/>
        <a:lstStyle/>
        <a:p>
          <a:endParaRPr lang="en-US"/>
        </a:p>
      </dgm:t>
    </dgm:pt>
    <dgm:pt modelId="{B5A1C2DB-75F6-450B-987F-158CC25B82B8}" type="sibTrans" cxnId="{9BBC22EB-4173-4554-9546-E0DBE0450174}">
      <dgm:prSet/>
      <dgm:spPr/>
      <dgm:t>
        <a:bodyPr/>
        <a:lstStyle/>
        <a:p>
          <a:endParaRPr lang="en-US"/>
        </a:p>
      </dgm:t>
    </dgm:pt>
    <dgm:pt modelId="{E6CDBFDE-1413-4FA6-A90A-5283143D2CBC}">
      <dgm:prSet phldrT="[Text]" custT="1"/>
      <dgm:spPr>
        <a:solidFill>
          <a:schemeClr val="bg1">
            <a:lumMod val="95000"/>
          </a:schemeClr>
        </a:solidFill>
      </dgm:spPr>
      <dgm:t>
        <a:bodyPr/>
        <a:lstStyle/>
        <a:p>
          <a:r>
            <a:rPr lang="en-US" sz="1600">
              <a:solidFill>
                <a:srgbClr val="1B6CB3"/>
              </a:solidFill>
              <a:latin typeface="Arial" panose="020B0604020202020204" pitchFamily="34" charset="0"/>
              <a:cs typeface="Arial" panose="020B0604020202020204" pitchFamily="34" charset="0"/>
            </a:rPr>
            <a:t>Trust and Credibility</a:t>
          </a:r>
        </a:p>
      </dgm:t>
    </dgm:pt>
    <dgm:pt modelId="{16F19077-AB2F-4844-94D0-D5A14A246BC2}" type="parTrans" cxnId="{D1E972DA-E576-4C9B-B65C-3B2895F98624}">
      <dgm:prSet/>
      <dgm:spPr/>
      <dgm:t>
        <a:bodyPr/>
        <a:lstStyle/>
        <a:p>
          <a:endParaRPr lang="en-US"/>
        </a:p>
      </dgm:t>
    </dgm:pt>
    <dgm:pt modelId="{29063DED-FBFC-4BC2-A969-2DED538D436F}" type="sibTrans" cxnId="{D1E972DA-E576-4C9B-B65C-3B2895F98624}">
      <dgm:prSet/>
      <dgm:spPr/>
      <dgm:t>
        <a:bodyPr/>
        <a:lstStyle/>
        <a:p>
          <a:endParaRPr lang="en-US"/>
        </a:p>
      </dgm:t>
    </dgm:pt>
    <dgm:pt modelId="{28C121CB-61A3-44A8-A03B-059147D295F8}">
      <dgm:prSet phldrT="[Text]" custT="1"/>
      <dgm:spPr>
        <a:solidFill>
          <a:schemeClr val="bg1">
            <a:lumMod val="95000"/>
          </a:schemeClr>
        </a:solidFill>
      </dgm:spPr>
      <dgm:t>
        <a:bodyPr/>
        <a:lstStyle/>
        <a:p>
          <a:r>
            <a:rPr lang="en-US" sz="1600">
              <a:solidFill>
                <a:srgbClr val="1B6CB3"/>
              </a:solidFill>
              <a:latin typeface="Arial" panose="020B0604020202020204" pitchFamily="34" charset="0"/>
              <a:cs typeface="Arial" panose="020B0604020202020204" pitchFamily="34" charset="0"/>
            </a:rPr>
            <a:t>Long-Term Customer Loyalty</a:t>
          </a:r>
        </a:p>
      </dgm:t>
    </dgm:pt>
    <dgm:pt modelId="{2FAEA671-3F8B-41E9-B4E5-1B2DE35B043C}" type="parTrans" cxnId="{591EB48D-17E4-4F19-BCD8-908751CAA354}">
      <dgm:prSet/>
      <dgm:spPr/>
      <dgm:t>
        <a:bodyPr/>
        <a:lstStyle/>
        <a:p>
          <a:endParaRPr lang="en-US"/>
        </a:p>
      </dgm:t>
    </dgm:pt>
    <dgm:pt modelId="{92C01530-020E-4DB0-96C9-F02B4A8BE28C}" type="sibTrans" cxnId="{591EB48D-17E4-4F19-BCD8-908751CAA354}">
      <dgm:prSet/>
      <dgm:spPr/>
      <dgm:t>
        <a:bodyPr/>
        <a:lstStyle/>
        <a:p>
          <a:endParaRPr lang="en-US"/>
        </a:p>
      </dgm:t>
    </dgm:pt>
    <dgm:pt modelId="{F2839EC6-C55D-4A6F-B2B9-9A2E48B4EDDE}">
      <dgm:prSet custT="1"/>
      <dgm:spPr>
        <a:solidFill>
          <a:schemeClr val="bg1">
            <a:lumMod val="95000"/>
          </a:schemeClr>
        </a:solidFill>
      </dgm:spPr>
      <dgm:t>
        <a:bodyPr/>
        <a:lstStyle/>
        <a:p>
          <a:r>
            <a:rPr lang="en-US" sz="1600">
              <a:solidFill>
                <a:srgbClr val="1B6CB3"/>
              </a:solidFill>
              <a:latin typeface="Arial" panose="020B0604020202020204" pitchFamily="34" charset="0"/>
              <a:cs typeface="Arial" panose="020B0604020202020204" pitchFamily="34" charset="0"/>
            </a:rPr>
            <a:t>Higher Conversion Rates</a:t>
          </a:r>
        </a:p>
      </dgm:t>
    </dgm:pt>
    <dgm:pt modelId="{6AC9AAB9-9361-48A1-9199-AC9FAF6B7ECF}" type="parTrans" cxnId="{8D986FBB-F430-492B-BF9B-549B05AC9831}">
      <dgm:prSet/>
      <dgm:spPr/>
      <dgm:t>
        <a:bodyPr/>
        <a:lstStyle/>
        <a:p>
          <a:endParaRPr lang="en-US"/>
        </a:p>
      </dgm:t>
    </dgm:pt>
    <dgm:pt modelId="{8EB9D79A-91AC-49EC-A6BB-327621C2BE18}" type="sibTrans" cxnId="{8D986FBB-F430-492B-BF9B-549B05AC9831}">
      <dgm:prSet/>
      <dgm:spPr/>
      <dgm:t>
        <a:bodyPr/>
        <a:lstStyle/>
        <a:p>
          <a:endParaRPr lang="en-US"/>
        </a:p>
      </dgm:t>
    </dgm:pt>
    <dgm:pt modelId="{3B856125-B30D-4676-AD97-B372E4E2A430}">
      <dgm:prSet custT="1"/>
      <dgm:spPr>
        <a:solidFill>
          <a:schemeClr val="bg1">
            <a:lumMod val="95000"/>
          </a:schemeClr>
        </a:solidFill>
      </dgm:spPr>
      <dgm:t>
        <a:bodyPr/>
        <a:lstStyle/>
        <a:p>
          <a:r>
            <a:rPr lang="en-US" sz="1600">
              <a:solidFill>
                <a:srgbClr val="1B6CB3"/>
              </a:solidFill>
              <a:latin typeface="Arial" panose="020B0604020202020204" pitchFamily="34" charset="0"/>
              <a:cs typeface="Arial" panose="020B0604020202020204" pitchFamily="34" charset="0"/>
            </a:rPr>
            <a:t>Cost-Effectiveness</a:t>
          </a:r>
        </a:p>
      </dgm:t>
    </dgm:pt>
    <dgm:pt modelId="{89B03534-B7EE-4639-9BCD-68D308A8E9D3}" type="parTrans" cxnId="{33622BB3-BB62-424C-9FEF-A0DB332F7F0E}">
      <dgm:prSet/>
      <dgm:spPr/>
      <dgm:t>
        <a:bodyPr/>
        <a:lstStyle/>
        <a:p>
          <a:endParaRPr lang="en-US"/>
        </a:p>
      </dgm:t>
    </dgm:pt>
    <dgm:pt modelId="{AF7E721E-1697-46D5-8638-DB829CC07813}" type="sibTrans" cxnId="{33622BB3-BB62-424C-9FEF-A0DB332F7F0E}">
      <dgm:prSet/>
      <dgm:spPr/>
      <dgm:t>
        <a:bodyPr/>
        <a:lstStyle/>
        <a:p>
          <a:endParaRPr lang="en-US"/>
        </a:p>
      </dgm:t>
    </dgm:pt>
    <dgm:pt modelId="{34306B6A-7CF5-45CC-A798-AFC2363D0C10}">
      <dgm:prSet custT="1"/>
      <dgm:spPr>
        <a:solidFill>
          <a:schemeClr val="bg1">
            <a:lumMod val="95000"/>
          </a:schemeClr>
        </a:solidFill>
      </dgm:spPr>
      <dgm:t>
        <a:bodyPr/>
        <a:lstStyle/>
        <a:p>
          <a:r>
            <a:rPr lang="en-US" sz="1600">
              <a:solidFill>
                <a:srgbClr val="1B6CB3"/>
              </a:solidFill>
              <a:latin typeface="Arial" panose="020B0604020202020204" pitchFamily="34" charset="0"/>
              <a:cs typeface="Arial" panose="020B0604020202020204" pitchFamily="34" charset="0"/>
            </a:rPr>
            <a:t>Automated outreach (Digital advertising e.g.)</a:t>
          </a:r>
        </a:p>
      </dgm:t>
    </dgm:pt>
    <dgm:pt modelId="{5D01642D-544A-4BA8-8B38-01801FF44243}" type="parTrans" cxnId="{57A8B29B-E130-4159-898B-3C2BBDDBF13F}">
      <dgm:prSet/>
      <dgm:spPr/>
      <dgm:t>
        <a:bodyPr/>
        <a:lstStyle/>
        <a:p>
          <a:endParaRPr lang="en-US"/>
        </a:p>
      </dgm:t>
    </dgm:pt>
    <dgm:pt modelId="{28D9B45F-34F4-424B-9401-E577C137F134}" type="sibTrans" cxnId="{57A8B29B-E130-4159-898B-3C2BBDDBF13F}">
      <dgm:prSet/>
      <dgm:spPr/>
      <dgm:t>
        <a:bodyPr/>
        <a:lstStyle/>
        <a:p>
          <a:endParaRPr lang="en-US"/>
        </a:p>
      </dgm:t>
    </dgm:pt>
    <dgm:pt modelId="{182C0FBA-54B2-4EF1-8CE9-B52D99A4789F}" type="pres">
      <dgm:prSet presAssocID="{92468619-2E5C-4DA3-829A-1EAD77976778}" presName="Name0" presStyleCnt="0">
        <dgm:presLayoutVars>
          <dgm:chPref val="1"/>
          <dgm:dir/>
          <dgm:animOne val="branch"/>
          <dgm:animLvl val="lvl"/>
          <dgm:resizeHandles/>
        </dgm:presLayoutVars>
      </dgm:prSet>
      <dgm:spPr/>
    </dgm:pt>
    <dgm:pt modelId="{426F1780-A010-475B-8DFD-90DC2E295084}" type="pres">
      <dgm:prSet presAssocID="{EAB54FB5-3F88-4B1C-A443-DB8754C7069B}" presName="vertOne" presStyleCnt="0"/>
      <dgm:spPr/>
    </dgm:pt>
    <dgm:pt modelId="{B7B08494-735B-466A-842D-DF9BFA3521AD}" type="pres">
      <dgm:prSet presAssocID="{EAB54FB5-3F88-4B1C-A443-DB8754C7069B}" presName="txOne" presStyleLbl="node0" presStyleIdx="0" presStyleCnt="1" custScaleY="113869" custLinFactY="-75853" custLinFactNeighborX="-41960" custLinFactNeighborY="-100000">
        <dgm:presLayoutVars>
          <dgm:chPref val="3"/>
        </dgm:presLayoutVars>
      </dgm:prSet>
      <dgm:spPr/>
    </dgm:pt>
    <dgm:pt modelId="{2CEE4DF6-1130-4161-B0AF-AD5BE5420ADF}" type="pres">
      <dgm:prSet presAssocID="{EAB54FB5-3F88-4B1C-A443-DB8754C7069B}" presName="parTransOne" presStyleCnt="0"/>
      <dgm:spPr/>
    </dgm:pt>
    <dgm:pt modelId="{C4C63BA3-D7D8-473B-87A6-AA919FAA0EAA}" type="pres">
      <dgm:prSet presAssocID="{EAB54FB5-3F88-4B1C-A443-DB8754C7069B}" presName="horzOne" presStyleCnt="0"/>
      <dgm:spPr/>
    </dgm:pt>
    <dgm:pt modelId="{B3D79993-1C78-40DD-9178-D003FEA2C14D}" type="pres">
      <dgm:prSet presAssocID="{E6CDBFDE-1413-4FA6-A90A-5283143D2CBC}" presName="vertTwo" presStyleCnt="0"/>
      <dgm:spPr/>
    </dgm:pt>
    <dgm:pt modelId="{DA5331A6-DCEB-4751-9FEF-75DF76ED7A9F}" type="pres">
      <dgm:prSet presAssocID="{E6CDBFDE-1413-4FA6-A90A-5283143D2CBC}" presName="txTwo" presStyleLbl="node2" presStyleIdx="0" presStyleCnt="1">
        <dgm:presLayoutVars>
          <dgm:chPref val="3"/>
        </dgm:presLayoutVars>
      </dgm:prSet>
      <dgm:spPr/>
    </dgm:pt>
    <dgm:pt modelId="{6100F90E-34EC-422B-9545-72E77347E93E}" type="pres">
      <dgm:prSet presAssocID="{E6CDBFDE-1413-4FA6-A90A-5283143D2CBC}" presName="parTransTwo" presStyleCnt="0"/>
      <dgm:spPr/>
    </dgm:pt>
    <dgm:pt modelId="{5E1C0694-BE26-4D6F-AD05-931FC983A477}" type="pres">
      <dgm:prSet presAssocID="{E6CDBFDE-1413-4FA6-A90A-5283143D2CBC}" presName="horzTwo" presStyleCnt="0"/>
      <dgm:spPr/>
    </dgm:pt>
    <dgm:pt modelId="{2F52B4D0-074B-4F75-BF2E-A964C3C1A99D}" type="pres">
      <dgm:prSet presAssocID="{F2839EC6-C55D-4A6F-B2B9-9A2E48B4EDDE}" presName="vertThree" presStyleCnt="0"/>
      <dgm:spPr/>
    </dgm:pt>
    <dgm:pt modelId="{094DAB7A-6811-48D6-8037-F1AECEC0FFB9}" type="pres">
      <dgm:prSet presAssocID="{F2839EC6-C55D-4A6F-B2B9-9A2E48B4EDDE}" presName="txThree" presStyleLbl="node3" presStyleIdx="0" presStyleCnt="1">
        <dgm:presLayoutVars>
          <dgm:chPref val="3"/>
        </dgm:presLayoutVars>
      </dgm:prSet>
      <dgm:spPr/>
    </dgm:pt>
    <dgm:pt modelId="{B34901AA-EFF5-4528-83C2-4146601F6B89}" type="pres">
      <dgm:prSet presAssocID="{F2839EC6-C55D-4A6F-B2B9-9A2E48B4EDDE}" presName="parTransThree" presStyleCnt="0"/>
      <dgm:spPr/>
    </dgm:pt>
    <dgm:pt modelId="{98E9E918-4053-4BB1-BF9A-C9CC196B8D17}" type="pres">
      <dgm:prSet presAssocID="{F2839EC6-C55D-4A6F-B2B9-9A2E48B4EDDE}" presName="horzThree" presStyleCnt="0"/>
      <dgm:spPr/>
    </dgm:pt>
    <dgm:pt modelId="{06C85B8E-97E0-4181-AB61-2B7D0626E6B3}" type="pres">
      <dgm:prSet presAssocID="{28C121CB-61A3-44A8-A03B-059147D295F8}" presName="vertFour" presStyleCnt="0">
        <dgm:presLayoutVars>
          <dgm:chPref val="3"/>
        </dgm:presLayoutVars>
      </dgm:prSet>
      <dgm:spPr/>
    </dgm:pt>
    <dgm:pt modelId="{011BE5F4-F7A3-4F31-80BE-67680370AFB4}" type="pres">
      <dgm:prSet presAssocID="{28C121CB-61A3-44A8-A03B-059147D295F8}" presName="txFour" presStyleLbl="node4" presStyleIdx="0" presStyleCnt="3">
        <dgm:presLayoutVars>
          <dgm:chPref val="3"/>
        </dgm:presLayoutVars>
      </dgm:prSet>
      <dgm:spPr/>
    </dgm:pt>
    <dgm:pt modelId="{E5FA010F-2F16-4D58-A179-C5BDA690B4E5}" type="pres">
      <dgm:prSet presAssocID="{28C121CB-61A3-44A8-A03B-059147D295F8}" presName="parTransFour" presStyleCnt="0"/>
      <dgm:spPr/>
    </dgm:pt>
    <dgm:pt modelId="{6C7E770D-B38D-4839-B9EF-536F2385498D}" type="pres">
      <dgm:prSet presAssocID="{28C121CB-61A3-44A8-A03B-059147D295F8}" presName="horzFour" presStyleCnt="0"/>
      <dgm:spPr/>
    </dgm:pt>
    <dgm:pt modelId="{E219FA50-FC7A-4F7D-98AF-9D29BEAD6FA4}" type="pres">
      <dgm:prSet presAssocID="{3B856125-B30D-4676-AD97-B372E4E2A430}" presName="vertFour" presStyleCnt="0">
        <dgm:presLayoutVars>
          <dgm:chPref val="3"/>
        </dgm:presLayoutVars>
      </dgm:prSet>
      <dgm:spPr/>
    </dgm:pt>
    <dgm:pt modelId="{665F5F33-948D-4F5E-992A-1FFC2D21E774}" type="pres">
      <dgm:prSet presAssocID="{3B856125-B30D-4676-AD97-B372E4E2A430}" presName="txFour" presStyleLbl="node4" presStyleIdx="1" presStyleCnt="3">
        <dgm:presLayoutVars>
          <dgm:chPref val="3"/>
        </dgm:presLayoutVars>
      </dgm:prSet>
      <dgm:spPr/>
    </dgm:pt>
    <dgm:pt modelId="{4BAEDD46-7F15-40AD-8736-864ED6104E7F}" type="pres">
      <dgm:prSet presAssocID="{3B856125-B30D-4676-AD97-B372E4E2A430}" presName="parTransFour" presStyleCnt="0"/>
      <dgm:spPr/>
    </dgm:pt>
    <dgm:pt modelId="{39CA55A3-6B18-4812-873E-78C554D5F728}" type="pres">
      <dgm:prSet presAssocID="{3B856125-B30D-4676-AD97-B372E4E2A430}" presName="horzFour" presStyleCnt="0"/>
      <dgm:spPr/>
    </dgm:pt>
    <dgm:pt modelId="{19889C6B-2DA8-478B-BD3B-03FE615B8498}" type="pres">
      <dgm:prSet presAssocID="{34306B6A-7CF5-45CC-A798-AFC2363D0C10}" presName="vertFour" presStyleCnt="0">
        <dgm:presLayoutVars>
          <dgm:chPref val="3"/>
        </dgm:presLayoutVars>
      </dgm:prSet>
      <dgm:spPr/>
    </dgm:pt>
    <dgm:pt modelId="{502B82B5-4140-4127-AA55-278D3047D67E}" type="pres">
      <dgm:prSet presAssocID="{34306B6A-7CF5-45CC-A798-AFC2363D0C10}" presName="txFour" presStyleLbl="node4" presStyleIdx="2" presStyleCnt="3">
        <dgm:presLayoutVars>
          <dgm:chPref val="3"/>
        </dgm:presLayoutVars>
      </dgm:prSet>
      <dgm:spPr/>
    </dgm:pt>
    <dgm:pt modelId="{2EB52996-AB93-47E9-9FBE-458DBCAD4DED}" type="pres">
      <dgm:prSet presAssocID="{34306B6A-7CF5-45CC-A798-AFC2363D0C10}" presName="horzFour" presStyleCnt="0"/>
      <dgm:spPr/>
    </dgm:pt>
  </dgm:ptLst>
  <dgm:cxnLst>
    <dgm:cxn modelId="{101ADB6F-7045-4B4A-800A-E1064361C66E}" type="presOf" srcId="{34306B6A-7CF5-45CC-A798-AFC2363D0C10}" destId="{502B82B5-4140-4127-AA55-278D3047D67E}" srcOrd="0" destOrd="0" presId="urn:microsoft.com/office/officeart/2005/8/layout/hierarchy4"/>
    <dgm:cxn modelId="{70FA4859-6F15-4BFC-86D2-817F694851E0}" type="presOf" srcId="{E6CDBFDE-1413-4FA6-A90A-5283143D2CBC}" destId="{DA5331A6-DCEB-4751-9FEF-75DF76ED7A9F}" srcOrd="0" destOrd="0" presId="urn:microsoft.com/office/officeart/2005/8/layout/hierarchy4"/>
    <dgm:cxn modelId="{BD2DAD89-D839-4AC3-958E-B953158B92A9}" type="presOf" srcId="{28C121CB-61A3-44A8-A03B-059147D295F8}" destId="{011BE5F4-F7A3-4F31-80BE-67680370AFB4}" srcOrd="0" destOrd="0" presId="urn:microsoft.com/office/officeart/2005/8/layout/hierarchy4"/>
    <dgm:cxn modelId="{591EB48D-17E4-4F19-BCD8-908751CAA354}" srcId="{F2839EC6-C55D-4A6F-B2B9-9A2E48B4EDDE}" destId="{28C121CB-61A3-44A8-A03B-059147D295F8}" srcOrd="0" destOrd="0" parTransId="{2FAEA671-3F8B-41E9-B4E5-1B2DE35B043C}" sibTransId="{92C01530-020E-4DB0-96C9-F02B4A8BE28C}"/>
    <dgm:cxn modelId="{1D0E4B95-4D7C-473A-97F7-C40F9E0C69E7}" type="presOf" srcId="{F2839EC6-C55D-4A6F-B2B9-9A2E48B4EDDE}" destId="{094DAB7A-6811-48D6-8037-F1AECEC0FFB9}" srcOrd="0" destOrd="0" presId="urn:microsoft.com/office/officeart/2005/8/layout/hierarchy4"/>
    <dgm:cxn modelId="{57A8B29B-E130-4159-898B-3C2BBDDBF13F}" srcId="{3B856125-B30D-4676-AD97-B372E4E2A430}" destId="{34306B6A-7CF5-45CC-A798-AFC2363D0C10}" srcOrd="0" destOrd="0" parTransId="{5D01642D-544A-4BA8-8B38-01801FF44243}" sibTransId="{28D9B45F-34F4-424B-9401-E577C137F134}"/>
    <dgm:cxn modelId="{33622BB3-BB62-424C-9FEF-A0DB332F7F0E}" srcId="{28C121CB-61A3-44A8-A03B-059147D295F8}" destId="{3B856125-B30D-4676-AD97-B372E4E2A430}" srcOrd="0" destOrd="0" parTransId="{89B03534-B7EE-4639-9BCD-68D308A8E9D3}" sibTransId="{AF7E721E-1697-46D5-8638-DB829CC07813}"/>
    <dgm:cxn modelId="{8D986FBB-F430-492B-BF9B-549B05AC9831}" srcId="{E6CDBFDE-1413-4FA6-A90A-5283143D2CBC}" destId="{F2839EC6-C55D-4A6F-B2B9-9A2E48B4EDDE}" srcOrd="0" destOrd="0" parTransId="{6AC9AAB9-9361-48A1-9199-AC9FAF6B7ECF}" sibTransId="{8EB9D79A-91AC-49EC-A6BB-327621C2BE18}"/>
    <dgm:cxn modelId="{22CAFEC5-AFDE-437C-85CB-E4D6A274C165}" type="presOf" srcId="{92468619-2E5C-4DA3-829A-1EAD77976778}" destId="{182C0FBA-54B2-4EF1-8CE9-B52D99A4789F}" srcOrd="0" destOrd="0" presId="urn:microsoft.com/office/officeart/2005/8/layout/hierarchy4"/>
    <dgm:cxn modelId="{D1E972DA-E576-4C9B-B65C-3B2895F98624}" srcId="{EAB54FB5-3F88-4B1C-A443-DB8754C7069B}" destId="{E6CDBFDE-1413-4FA6-A90A-5283143D2CBC}" srcOrd="0" destOrd="0" parTransId="{16F19077-AB2F-4844-94D0-D5A14A246BC2}" sibTransId="{29063DED-FBFC-4BC2-A969-2DED538D436F}"/>
    <dgm:cxn modelId="{9626D4DC-40E5-436B-9026-2F2D24C0B2DD}" type="presOf" srcId="{EAB54FB5-3F88-4B1C-A443-DB8754C7069B}" destId="{B7B08494-735B-466A-842D-DF9BFA3521AD}" srcOrd="0" destOrd="0" presId="urn:microsoft.com/office/officeart/2005/8/layout/hierarchy4"/>
    <dgm:cxn modelId="{9BBC22EB-4173-4554-9546-E0DBE0450174}" srcId="{92468619-2E5C-4DA3-829A-1EAD77976778}" destId="{EAB54FB5-3F88-4B1C-A443-DB8754C7069B}" srcOrd="0" destOrd="0" parTransId="{E187249D-03A8-4597-84F3-251B45777F3D}" sibTransId="{B5A1C2DB-75F6-450B-987F-158CC25B82B8}"/>
    <dgm:cxn modelId="{209BE2FF-AE66-4392-9F1E-FD37307D185A}" type="presOf" srcId="{3B856125-B30D-4676-AD97-B372E4E2A430}" destId="{665F5F33-948D-4F5E-992A-1FFC2D21E774}" srcOrd="0" destOrd="0" presId="urn:microsoft.com/office/officeart/2005/8/layout/hierarchy4"/>
    <dgm:cxn modelId="{851630E0-19E8-46B8-843C-BB4205396942}" type="presParOf" srcId="{182C0FBA-54B2-4EF1-8CE9-B52D99A4789F}" destId="{426F1780-A010-475B-8DFD-90DC2E295084}" srcOrd="0" destOrd="0" presId="urn:microsoft.com/office/officeart/2005/8/layout/hierarchy4"/>
    <dgm:cxn modelId="{C65A5358-89EE-42A3-BD4B-28BF7D52AF78}" type="presParOf" srcId="{426F1780-A010-475B-8DFD-90DC2E295084}" destId="{B7B08494-735B-466A-842D-DF9BFA3521AD}" srcOrd="0" destOrd="0" presId="urn:microsoft.com/office/officeart/2005/8/layout/hierarchy4"/>
    <dgm:cxn modelId="{A571A9AF-1CDD-4DF2-847D-082B437A305D}" type="presParOf" srcId="{426F1780-A010-475B-8DFD-90DC2E295084}" destId="{2CEE4DF6-1130-4161-B0AF-AD5BE5420ADF}" srcOrd="1" destOrd="0" presId="urn:microsoft.com/office/officeart/2005/8/layout/hierarchy4"/>
    <dgm:cxn modelId="{F05B3A0D-1DEC-4A90-8F42-07E1ABD8FE39}" type="presParOf" srcId="{426F1780-A010-475B-8DFD-90DC2E295084}" destId="{C4C63BA3-D7D8-473B-87A6-AA919FAA0EAA}" srcOrd="2" destOrd="0" presId="urn:microsoft.com/office/officeart/2005/8/layout/hierarchy4"/>
    <dgm:cxn modelId="{5F4E31D3-45DC-476D-933D-06ECA3DFE47A}" type="presParOf" srcId="{C4C63BA3-D7D8-473B-87A6-AA919FAA0EAA}" destId="{B3D79993-1C78-40DD-9178-D003FEA2C14D}" srcOrd="0" destOrd="0" presId="urn:microsoft.com/office/officeart/2005/8/layout/hierarchy4"/>
    <dgm:cxn modelId="{BF9427C5-6E9A-418D-AE16-8B2A096A7152}" type="presParOf" srcId="{B3D79993-1C78-40DD-9178-D003FEA2C14D}" destId="{DA5331A6-DCEB-4751-9FEF-75DF76ED7A9F}" srcOrd="0" destOrd="0" presId="urn:microsoft.com/office/officeart/2005/8/layout/hierarchy4"/>
    <dgm:cxn modelId="{3C78FEB1-1EC5-4CEF-AF84-3862F6AD5609}" type="presParOf" srcId="{B3D79993-1C78-40DD-9178-D003FEA2C14D}" destId="{6100F90E-34EC-422B-9545-72E77347E93E}" srcOrd="1" destOrd="0" presId="urn:microsoft.com/office/officeart/2005/8/layout/hierarchy4"/>
    <dgm:cxn modelId="{1ADB8925-DD4D-4A21-BE7A-C616EC9B7E18}" type="presParOf" srcId="{B3D79993-1C78-40DD-9178-D003FEA2C14D}" destId="{5E1C0694-BE26-4D6F-AD05-931FC983A477}" srcOrd="2" destOrd="0" presId="urn:microsoft.com/office/officeart/2005/8/layout/hierarchy4"/>
    <dgm:cxn modelId="{248F642E-2DEE-4F77-91F1-9DA4448BB35F}" type="presParOf" srcId="{5E1C0694-BE26-4D6F-AD05-931FC983A477}" destId="{2F52B4D0-074B-4F75-BF2E-A964C3C1A99D}" srcOrd="0" destOrd="0" presId="urn:microsoft.com/office/officeart/2005/8/layout/hierarchy4"/>
    <dgm:cxn modelId="{DCC59C55-6857-4DBE-8DA8-0FA46981C45C}" type="presParOf" srcId="{2F52B4D0-074B-4F75-BF2E-A964C3C1A99D}" destId="{094DAB7A-6811-48D6-8037-F1AECEC0FFB9}" srcOrd="0" destOrd="0" presId="urn:microsoft.com/office/officeart/2005/8/layout/hierarchy4"/>
    <dgm:cxn modelId="{DD8727C2-68C3-4EA1-B03F-4B666592580F}" type="presParOf" srcId="{2F52B4D0-074B-4F75-BF2E-A964C3C1A99D}" destId="{B34901AA-EFF5-4528-83C2-4146601F6B89}" srcOrd="1" destOrd="0" presId="urn:microsoft.com/office/officeart/2005/8/layout/hierarchy4"/>
    <dgm:cxn modelId="{322021FE-4E50-49A3-B159-A647293E5A8A}" type="presParOf" srcId="{2F52B4D0-074B-4F75-BF2E-A964C3C1A99D}" destId="{98E9E918-4053-4BB1-BF9A-C9CC196B8D17}" srcOrd="2" destOrd="0" presId="urn:microsoft.com/office/officeart/2005/8/layout/hierarchy4"/>
    <dgm:cxn modelId="{E427C35E-BFEC-432E-B6C0-C72E42FF7EAE}" type="presParOf" srcId="{98E9E918-4053-4BB1-BF9A-C9CC196B8D17}" destId="{06C85B8E-97E0-4181-AB61-2B7D0626E6B3}" srcOrd="0" destOrd="0" presId="urn:microsoft.com/office/officeart/2005/8/layout/hierarchy4"/>
    <dgm:cxn modelId="{123BF94C-525F-45B1-AE7E-869B4FE5D2A6}" type="presParOf" srcId="{06C85B8E-97E0-4181-AB61-2B7D0626E6B3}" destId="{011BE5F4-F7A3-4F31-80BE-67680370AFB4}" srcOrd="0" destOrd="0" presId="urn:microsoft.com/office/officeart/2005/8/layout/hierarchy4"/>
    <dgm:cxn modelId="{5369CD9B-32CA-490E-8FC0-D8941B99F266}" type="presParOf" srcId="{06C85B8E-97E0-4181-AB61-2B7D0626E6B3}" destId="{E5FA010F-2F16-4D58-A179-C5BDA690B4E5}" srcOrd="1" destOrd="0" presId="urn:microsoft.com/office/officeart/2005/8/layout/hierarchy4"/>
    <dgm:cxn modelId="{61AC76E3-096B-4C50-8556-8B08F9CF575B}" type="presParOf" srcId="{06C85B8E-97E0-4181-AB61-2B7D0626E6B3}" destId="{6C7E770D-B38D-4839-B9EF-536F2385498D}" srcOrd="2" destOrd="0" presId="urn:microsoft.com/office/officeart/2005/8/layout/hierarchy4"/>
    <dgm:cxn modelId="{76DF21AF-05D9-4EEF-ACCB-C2268F6B1F10}" type="presParOf" srcId="{6C7E770D-B38D-4839-B9EF-536F2385498D}" destId="{E219FA50-FC7A-4F7D-98AF-9D29BEAD6FA4}" srcOrd="0" destOrd="0" presId="urn:microsoft.com/office/officeart/2005/8/layout/hierarchy4"/>
    <dgm:cxn modelId="{2FC29FDD-80AB-4A9E-B99E-ACC82F44A889}" type="presParOf" srcId="{E219FA50-FC7A-4F7D-98AF-9D29BEAD6FA4}" destId="{665F5F33-948D-4F5E-992A-1FFC2D21E774}" srcOrd="0" destOrd="0" presId="urn:microsoft.com/office/officeart/2005/8/layout/hierarchy4"/>
    <dgm:cxn modelId="{09562537-23EC-42CD-8132-79502AC89AC2}" type="presParOf" srcId="{E219FA50-FC7A-4F7D-98AF-9D29BEAD6FA4}" destId="{4BAEDD46-7F15-40AD-8736-864ED6104E7F}" srcOrd="1" destOrd="0" presId="urn:microsoft.com/office/officeart/2005/8/layout/hierarchy4"/>
    <dgm:cxn modelId="{39C57438-7F6B-4169-8ABA-78D4AFB713A9}" type="presParOf" srcId="{E219FA50-FC7A-4F7D-98AF-9D29BEAD6FA4}" destId="{39CA55A3-6B18-4812-873E-78C554D5F728}" srcOrd="2" destOrd="0" presId="urn:microsoft.com/office/officeart/2005/8/layout/hierarchy4"/>
    <dgm:cxn modelId="{3F321222-6A95-4A5F-B351-8AFC71C21BFB}" type="presParOf" srcId="{39CA55A3-6B18-4812-873E-78C554D5F728}" destId="{19889C6B-2DA8-478B-BD3B-03FE615B8498}" srcOrd="0" destOrd="0" presId="urn:microsoft.com/office/officeart/2005/8/layout/hierarchy4"/>
    <dgm:cxn modelId="{7D1C8F00-ADAF-485C-8DB0-70EA38C06EFC}" type="presParOf" srcId="{19889C6B-2DA8-478B-BD3B-03FE615B8498}" destId="{502B82B5-4140-4127-AA55-278D3047D67E}" srcOrd="0" destOrd="0" presId="urn:microsoft.com/office/officeart/2005/8/layout/hierarchy4"/>
    <dgm:cxn modelId="{0CE603C4-C507-4DDB-98E1-CE364785E728}" type="presParOf" srcId="{19889C6B-2DA8-478B-BD3B-03FE615B8498}" destId="{2EB52996-AB93-47E9-9FBE-458DBCAD4DED}" srcOrd="1" destOrd="0" presId="urn:microsoft.com/office/officeart/2005/8/layout/hierarchy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468619-2E5C-4DA3-829A-1EAD77976778}" type="doc">
      <dgm:prSet loTypeId="urn:microsoft.com/office/officeart/2005/8/layout/hierarchy4" loCatId="relationship" qsTypeId="urn:microsoft.com/office/officeart/2005/8/quickstyle/simple1" qsCatId="simple" csTypeId="urn:microsoft.com/office/officeart/2005/8/colors/accent1_2" csCatId="accent1" phldr="1"/>
      <dgm:spPr/>
      <dgm:t>
        <a:bodyPr/>
        <a:lstStyle/>
        <a:p>
          <a:endParaRPr lang="en-US"/>
        </a:p>
      </dgm:t>
    </dgm:pt>
    <dgm:pt modelId="{EAB54FB5-3F88-4B1C-A443-DB8754C7069B}">
      <dgm:prSet phldrT="[Text]" custT="1"/>
      <dgm:spPr>
        <a:solidFill>
          <a:srgbClr val="243782"/>
        </a:solidFill>
      </dgm:spPr>
      <dgm:t>
        <a:bodyPr/>
        <a:lstStyle/>
        <a:p>
          <a:r>
            <a:rPr lang="en-US" sz="1600" b="1">
              <a:latin typeface="Arial (Headings)"/>
            </a:rPr>
            <a:t>EXISTING CUSTOMERS</a:t>
          </a:r>
        </a:p>
      </dgm:t>
    </dgm:pt>
    <dgm:pt modelId="{E187249D-03A8-4597-84F3-251B45777F3D}" type="parTrans" cxnId="{9BBC22EB-4173-4554-9546-E0DBE0450174}">
      <dgm:prSet/>
      <dgm:spPr/>
      <dgm:t>
        <a:bodyPr/>
        <a:lstStyle/>
        <a:p>
          <a:endParaRPr lang="en-US"/>
        </a:p>
      </dgm:t>
    </dgm:pt>
    <dgm:pt modelId="{B5A1C2DB-75F6-450B-987F-158CC25B82B8}" type="sibTrans" cxnId="{9BBC22EB-4173-4554-9546-E0DBE0450174}">
      <dgm:prSet/>
      <dgm:spPr/>
      <dgm:t>
        <a:bodyPr/>
        <a:lstStyle/>
        <a:p>
          <a:endParaRPr lang="en-US"/>
        </a:p>
      </dgm:t>
    </dgm:pt>
    <dgm:pt modelId="{E6CDBFDE-1413-4FA6-A90A-5283143D2CBC}">
      <dgm:prSet phldrT="[Text]" custT="1"/>
      <dgm:spPr>
        <a:solidFill>
          <a:schemeClr val="bg1">
            <a:lumMod val="95000"/>
          </a:schemeClr>
        </a:solidFill>
      </dgm:spPr>
      <dgm:t>
        <a:bodyPr/>
        <a:lstStyle/>
        <a:p>
          <a:r>
            <a:rPr lang="en-US" sz="1600">
              <a:solidFill>
                <a:srgbClr val="1B6CB3"/>
              </a:solidFill>
              <a:latin typeface="Arial" panose="020B0604020202020204" pitchFamily="34" charset="0"/>
              <a:cs typeface="Arial" panose="020B0604020202020204" pitchFamily="34" charset="0"/>
            </a:rPr>
            <a:t>Established relationship</a:t>
          </a:r>
        </a:p>
      </dgm:t>
    </dgm:pt>
    <dgm:pt modelId="{16F19077-AB2F-4844-94D0-D5A14A246BC2}" type="parTrans" cxnId="{D1E972DA-E576-4C9B-B65C-3B2895F98624}">
      <dgm:prSet/>
      <dgm:spPr/>
      <dgm:t>
        <a:bodyPr/>
        <a:lstStyle/>
        <a:p>
          <a:endParaRPr lang="en-US"/>
        </a:p>
      </dgm:t>
    </dgm:pt>
    <dgm:pt modelId="{29063DED-FBFC-4BC2-A969-2DED538D436F}" type="sibTrans" cxnId="{D1E972DA-E576-4C9B-B65C-3B2895F98624}">
      <dgm:prSet/>
      <dgm:spPr/>
      <dgm:t>
        <a:bodyPr/>
        <a:lstStyle/>
        <a:p>
          <a:endParaRPr lang="en-US"/>
        </a:p>
      </dgm:t>
    </dgm:pt>
    <dgm:pt modelId="{28C121CB-61A3-44A8-A03B-059147D295F8}">
      <dgm:prSet phldrT="[Text]" custT="1"/>
      <dgm:spPr>
        <a:solidFill>
          <a:schemeClr val="bg1">
            <a:lumMod val="95000"/>
          </a:schemeClr>
        </a:solidFill>
      </dgm:spPr>
      <dgm:t>
        <a:bodyPr/>
        <a:lstStyle/>
        <a:p>
          <a:r>
            <a:rPr lang="en-US" sz="1600">
              <a:solidFill>
                <a:srgbClr val="1B6CB3"/>
              </a:solidFill>
              <a:latin typeface="Arial" panose="020B0604020202020204" pitchFamily="34" charset="0"/>
              <a:cs typeface="Arial" panose="020B0604020202020204" pitchFamily="34" charset="0"/>
            </a:rPr>
            <a:t>Knowledge about brand &amp; product</a:t>
          </a:r>
        </a:p>
      </dgm:t>
    </dgm:pt>
    <dgm:pt modelId="{2FAEA671-3F8B-41E9-B4E5-1B2DE35B043C}" type="parTrans" cxnId="{591EB48D-17E4-4F19-BCD8-908751CAA354}">
      <dgm:prSet/>
      <dgm:spPr/>
      <dgm:t>
        <a:bodyPr/>
        <a:lstStyle/>
        <a:p>
          <a:endParaRPr lang="en-US"/>
        </a:p>
      </dgm:t>
    </dgm:pt>
    <dgm:pt modelId="{92C01530-020E-4DB0-96C9-F02B4A8BE28C}" type="sibTrans" cxnId="{591EB48D-17E4-4F19-BCD8-908751CAA354}">
      <dgm:prSet/>
      <dgm:spPr/>
      <dgm:t>
        <a:bodyPr/>
        <a:lstStyle/>
        <a:p>
          <a:endParaRPr lang="en-US"/>
        </a:p>
      </dgm:t>
    </dgm:pt>
    <dgm:pt modelId="{F2839EC6-C55D-4A6F-B2B9-9A2E48B4EDDE}">
      <dgm:prSet custT="1"/>
      <dgm:spPr>
        <a:solidFill>
          <a:schemeClr val="bg1">
            <a:lumMod val="95000"/>
          </a:schemeClr>
        </a:solidFill>
      </dgm:spPr>
      <dgm:t>
        <a:bodyPr/>
        <a:lstStyle/>
        <a:p>
          <a:r>
            <a:rPr lang="en-US" sz="1600">
              <a:solidFill>
                <a:srgbClr val="1B6CB3"/>
              </a:solidFill>
              <a:latin typeface="Arial" panose="020B0604020202020204" pitchFamily="34" charset="0"/>
              <a:cs typeface="Arial" panose="020B0604020202020204" pitchFamily="34" charset="0"/>
            </a:rPr>
            <a:t>Personal insights</a:t>
          </a:r>
        </a:p>
      </dgm:t>
    </dgm:pt>
    <dgm:pt modelId="{6AC9AAB9-9361-48A1-9199-AC9FAF6B7ECF}" type="parTrans" cxnId="{8D986FBB-F430-492B-BF9B-549B05AC9831}">
      <dgm:prSet/>
      <dgm:spPr/>
      <dgm:t>
        <a:bodyPr/>
        <a:lstStyle/>
        <a:p>
          <a:endParaRPr lang="en-US"/>
        </a:p>
      </dgm:t>
    </dgm:pt>
    <dgm:pt modelId="{8EB9D79A-91AC-49EC-A6BB-327621C2BE18}" type="sibTrans" cxnId="{8D986FBB-F430-492B-BF9B-549B05AC9831}">
      <dgm:prSet/>
      <dgm:spPr/>
      <dgm:t>
        <a:bodyPr/>
        <a:lstStyle/>
        <a:p>
          <a:endParaRPr lang="en-US"/>
        </a:p>
      </dgm:t>
    </dgm:pt>
    <dgm:pt modelId="{3B856125-B30D-4676-AD97-B372E4E2A430}">
      <dgm:prSet custT="1"/>
      <dgm:spPr>
        <a:solidFill>
          <a:schemeClr val="bg1">
            <a:lumMod val="95000"/>
          </a:schemeClr>
        </a:solidFill>
      </dgm:spPr>
      <dgm:t>
        <a:bodyPr/>
        <a:lstStyle/>
        <a:p>
          <a:r>
            <a:rPr lang="en-US" sz="1600">
              <a:solidFill>
                <a:srgbClr val="1B6CB3"/>
              </a:solidFill>
              <a:latin typeface="Arial" panose="020B0604020202020204" pitchFamily="34" charset="0"/>
              <a:cs typeface="Arial" panose="020B0604020202020204" pitchFamily="34" charset="0"/>
            </a:rPr>
            <a:t>Cost-effectiveness</a:t>
          </a:r>
        </a:p>
      </dgm:t>
    </dgm:pt>
    <dgm:pt modelId="{89B03534-B7EE-4639-9BCD-68D308A8E9D3}" type="parTrans" cxnId="{33622BB3-BB62-424C-9FEF-A0DB332F7F0E}">
      <dgm:prSet/>
      <dgm:spPr/>
      <dgm:t>
        <a:bodyPr/>
        <a:lstStyle/>
        <a:p>
          <a:endParaRPr lang="en-US"/>
        </a:p>
      </dgm:t>
    </dgm:pt>
    <dgm:pt modelId="{AF7E721E-1697-46D5-8638-DB829CC07813}" type="sibTrans" cxnId="{33622BB3-BB62-424C-9FEF-A0DB332F7F0E}">
      <dgm:prSet/>
      <dgm:spPr/>
      <dgm:t>
        <a:bodyPr/>
        <a:lstStyle/>
        <a:p>
          <a:endParaRPr lang="en-US"/>
        </a:p>
      </dgm:t>
    </dgm:pt>
    <dgm:pt modelId="{182C0FBA-54B2-4EF1-8CE9-B52D99A4789F}" type="pres">
      <dgm:prSet presAssocID="{92468619-2E5C-4DA3-829A-1EAD77976778}" presName="Name0" presStyleCnt="0">
        <dgm:presLayoutVars>
          <dgm:chPref val="1"/>
          <dgm:dir/>
          <dgm:animOne val="branch"/>
          <dgm:animLvl val="lvl"/>
          <dgm:resizeHandles/>
        </dgm:presLayoutVars>
      </dgm:prSet>
      <dgm:spPr/>
    </dgm:pt>
    <dgm:pt modelId="{426F1780-A010-475B-8DFD-90DC2E295084}" type="pres">
      <dgm:prSet presAssocID="{EAB54FB5-3F88-4B1C-A443-DB8754C7069B}" presName="vertOne" presStyleCnt="0"/>
      <dgm:spPr/>
    </dgm:pt>
    <dgm:pt modelId="{B7B08494-735B-466A-842D-DF9BFA3521AD}" type="pres">
      <dgm:prSet presAssocID="{EAB54FB5-3F88-4B1C-A443-DB8754C7069B}" presName="txOne" presStyleLbl="node0" presStyleIdx="0" presStyleCnt="1">
        <dgm:presLayoutVars>
          <dgm:chPref val="3"/>
        </dgm:presLayoutVars>
      </dgm:prSet>
      <dgm:spPr/>
    </dgm:pt>
    <dgm:pt modelId="{2CEE4DF6-1130-4161-B0AF-AD5BE5420ADF}" type="pres">
      <dgm:prSet presAssocID="{EAB54FB5-3F88-4B1C-A443-DB8754C7069B}" presName="parTransOne" presStyleCnt="0"/>
      <dgm:spPr/>
    </dgm:pt>
    <dgm:pt modelId="{C4C63BA3-D7D8-473B-87A6-AA919FAA0EAA}" type="pres">
      <dgm:prSet presAssocID="{EAB54FB5-3F88-4B1C-A443-DB8754C7069B}" presName="horzOne" presStyleCnt="0"/>
      <dgm:spPr/>
    </dgm:pt>
    <dgm:pt modelId="{B3D79993-1C78-40DD-9178-D003FEA2C14D}" type="pres">
      <dgm:prSet presAssocID="{E6CDBFDE-1413-4FA6-A90A-5283143D2CBC}" presName="vertTwo" presStyleCnt="0"/>
      <dgm:spPr/>
    </dgm:pt>
    <dgm:pt modelId="{DA5331A6-DCEB-4751-9FEF-75DF76ED7A9F}" type="pres">
      <dgm:prSet presAssocID="{E6CDBFDE-1413-4FA6-A90A-5283143D2CBC}" presName="txTwo" presStyleLbl="node2" presStyleIdx="0" presStyleCnt="1">
        <dgm:presLayoutVars>
          <dgm:chPref val="3"/>
        </dgm:presLayoutVars>
      </dgm:prSet>
      <dgm:spPr/>
    </dgm:pt>
    <dgm:pt modelId="{6100F90E-34EC-422B-9545-72E77347E93E}" type="pres">
      <dgm:prSet presAssocID="{E6CDBFDE-1413-4FA6-A90A-5283143D2CBC}" presName="parTransTwo" presStyleCnt="0"/>
      <dgm:spPr/>
    </dgm:pt>
    <dgm:pt modelId="{5E1C0694-BE26-4D6F-AD05-931FC983A477}" type="pres">
      <dgm:prSet presAssocID="{E6CDBFDE-1413-4FA6-A90A-5283143D2CBC}" presName="horzTwo" presStyleCnt="0"/>
      <dgm:spPr/>
    </dgm:pt>
    <dgm:pt modelId="{2F52B4D0-074B-4F75-BF2E-A964C3C1A99D}" type="pres">
      <dgm:prSet presAssocID="{F2839EC6-C55D-4A6F-B2B9-9A2E48B4EDDE}" presName="vertThree" presStyleCnt="0"/>
      <dgm:spPr/>
    </dgm:pt>
    <dgm:pt modelId="{094DAB7A-6811-48D6-8037-F1AECEC0FFB9}" type="pres">
      <dgm:prSet presAssocID="{F2839EC6-C55D-4A6F-B2B9-9A2E48B4EDDE}" presName="txThree" presStyleLbl="node3" presStyleIdx="0" presStyleCnt="1">
        <dgm:presLayoutVars>
          <dgm:chPref val="3"/>
        </dgm:presLayoutVars>
      </dgm:prSet>
      <dgm:spPr/>
    </dgm:pt>
    <dgm:pt modelId="{B34901AA-EFF5-4528-83C2-4146601F6B89}" type="pres">
      <dgm:prSet presAssocID="{F2839EC6-C55D-4A6F-B2B9-9A2E48B4EDDE}" presName="parTransThree" presStyleCnt="0"/>
      <dgm:spPr/>
    </dgm:pt>
    <dgm:pt modelId="{98E9E918-4053-4BB1-BF9A-C9CC196B8D17}" type="pres">
      <dgm:prSet presAssocID="{F2839EC6-C55D-4A6F-B2B9-9A2E48B4EDDE}" presName="horzThree" presStyleCnt="0"/>
      <dgm:spPr/>
    </dgm:pt>
    <dgm:pt modelId="{06C85B8E-97E0-4181-AB61-2B7D0626E6B3}" type="pres">
      <dgm:prSet presAssocID="{28C121CB-61A3-44A8-A03B-059147D295F8}" presName="vertFour" presStyleCnt="0">
        <dgm:presLayoutVars>
          <dgm:chPref val="3"/>
        </dgm:presLayoutVars>
      </dgm:prSet>
      <dgm:spPr/>
    </dgm:pt>
    <dgm:pt modelId="{011BE5F4-F7A3-4F31-80BE-67680370AFB4}" type="pres">
      <dgm:prSet presAssocID="{28C121CB-61A3-44A8-A03B-059147D295F8}" presName="txFour" presStyleLbl="node4" presStyleIdx="0" presStyleCnt="2">
        <dgm:presLayoutVars>
          <dgm:chPref val="3"/>
        </dgm:presLayoutVars>
      </dgm:prSet>
      <dgm:spPr/>
    </dgm:pt>
    <dgm:pt modelId="{E5FA010F-2F16-4D58-A179-C5BDA690B4E5}" type="pres">
      <dgm:prSet presAssocID="{28C121CB-61A3-44A8-A03B-059147D295F8}" presName="parTransFour" presStyleCnt="0"/>
      <dgm:spPr/>
    </dgm:pt>
    <dgm:pt modelId="{6C7E770D-B38D-4839-B9EF-536F2385498D}" type="pres">
      <dgm:prSet presAssocID="{28C121CB-61A3-44A8-A03B-059147D295F8}" presName="horzFour" presStyleCnt="0"/>
      <dgm:spPr/>
    </dgm:pt>
    <dgm:pt modelId="{E219FA50-FC7A-4F7D-98AF-9D29BEAD6FA4}" type="pres">
      <dgm:prSet presAssocID="{3B856125-B30D-4676-AD97-B372E4E2A430}" presName="vertFour" presStyleCnt="0">
        <dgm:presLayoutVars>
          <dgm:chPref val="3"/>
        </dgm:presLayoutVars>
      </dgm:prSet>
      <dgm:spPr/>
    </dgm:pt>
    <dgm:pt modelId="{665F5F33-948D-4F5E-992A-1FFC2D21E774}" type="pres">
      <dgm:prSet presAssocID="{3B856125-B30D-4676-AD97-B372E4E2A430}" presName="txFour" presStyleLbl="node4" presStyleIdx="1" presStyleCnt="2">
        <dgm:presLayoutVars>
          <dgm:chPref val="3"/>
        </dgm:presLayoutVars>
      </dgm:prSet>
      <dgm:spPr/>
    </dgm:pt>
    <dgm:pt modelId="{39CA55A3-6B18-4812-873E-78C554D5F728}" type="pres">
      <dgm:prSet presAssocID="{3B856125-B30D-4676-AD97-B372E4E2A430}" presName="horzFour" presStyleCnt="0"/>
      <dgm:spPr/>
    </dgm:pt>
  </dgm:ptLst>
  <dgm:cxnLst>
    <dgm:cxn modelId="{70FA4859-6F15-4BFC-86D2-817F694851E0}" type="presOf" srcId="{E6CDBFDE-1413-4FA6-A90A-5283143D2CBC}" destId="{DA5331A6-DCEB-4751-9FEF-75DF76ED7A9F}" srcOrd="0" destOrd="0" presId="urn:microsoft.com/office/officeart/2005/8/layout/hierarchy4"/>
    <dgm:cxn modelId="{BD2DAD89-D839-4AC3-958E-B953158B92A9}" type="presOf" srcId="{28C121CB-61A3-44A8-A03B-059147D295F8}" destId="{011BE5F4-F7A3-4F31-80BE-67680370AFB4}" srcOrd="0" destOrd="0" presId="urn:microsoft.com/office/officeart/2005/8/layout/hierarchy4"/>
    <dgm:cxn modelId="{591EB48D-17E4-4F19-BCD8-908751CAA354}" srcId="{F2839EC6-C55D-4A6F-B2B9-9A2E48B4EDDE}" destId="{28C121CB-61A3-44A8-A03B-059147D295F8}" srcOrd="0" destOrd="0" parTransId="{2FAEA671-3F8B-41E9-B4E5-1B2DE35B043C}" sibTransId="{92C01530-020E-4DB0-96C9-F02B4A8BE28C}"/>
    <dgm:cxn modelId="{1D0E4B95-4D7C-473A-97F7-C40F9E0C69E7}" type="presOf" srcId="{F2839EC6-C55D-4A6F-B2B9-9A2E48B4EDDE}" destId="{094DAB7A-6811-48D6-8037-F1AECEC0FFB9}" srcOrd="0" destOrd="0" presId="urn:microsoft.com/office/officeart/2005/8/layout/hierarchy4"/>
    <dgm:cxn modelId="{33622BB3-BB62-424C-9FEF-A0DB332F7F0E}" srcId="{28C121CB-61A3-44A8-A03B-059147D295F8}" destId="{3B856125-B30D-4676-AD97-B372E4E2A430}" srcOrd="0" destOrd="0" parTransId="{89B03534-B7EE-4639-9BCD-68D308A8E9D3}" sibTransId="{AF7E721E-1697-46D5-8638-DB829CC07813}"/>
    <dgm:cxn modelId="{8D986FBB-F430-492B-BF9B-549B05AC9831}" srcId="{E6CDBFDE-1413-4FA6-A90A-5283143D2CBC}" destId="{F2839EC6-C55D-4A6F-B2B9-9A2E48B4EDDE}" srcOrd="0" destOrd="0" parTransId="{6AC9AAB9-9361-48A1-9199-AC9FAF6B7ECF}" sibTransId="{8EB9D79A-91AC-49EC-A6BB-327621C2BE18}"/>
    <dgm:cxn modelId="{22CAFEC5-AFDE-437C-85CB-E4D6A274C165}" type="presOf" srcId="{92468619-2E5C-4DA3-829A-1EAD77976778}" destId="{182C0FBA-54B2-4EF1-8CE9-B52D99A4789F}" srcOrd="0" destOrd="0" presId="urn:microsoft.com/office/officeart/2005/8/layout/hierarchy4"/>
    <dgm:cxn modelId="{D1E972DA-E576-4C9B-B65C-3B2895F98624}" srcId="{EAB54FB5-3F88-4B1C-A443-DB8754C7069B}" destId="{E6CDBFDE-1413-4FA6-A90A-5283143D2CBC}" srcOrd="0" destOrd="0" parTransId="{16F19077-AB2F-4844-94D0-D5A14A246BC2}" sibTransId="{29063DED-FBFC-4BC2-A969-2DED538D436F}"/>
    <dgm:cxn modelId="{9626D4DC-40E5-436B-9026-2F2D24C0B2DD}" type="presOf" srcId="{EAB54FB5-3F88-4B1C-A443-DB8754C7069B}" destId="{B7B08494-735B-466A-842D-DF9BFA3521AD}" srcOrd="0" destOrd="0" presId="urn:microsoft.com/office/officeart/2005/8/layout/hierarchy4"/>
    <dgm:cxn modelId="{9BBC22EB-4173-4554-9546-E0DBE0450174}" srcId="{92468619-2E5C-4DA3-829A-1EAD77976778}" destId="{EAB54FB5-3F88-4B1C-A443-DB8754C7069B}" srcOrd="0" destOrd="0" parTransId="{E187249D-03A8-4597-84F3-251B45777F3D}" sibTransId="{B5A1C2DB-75F6-450B-987F-158CC25B82B8}"/>
    <dgm:cxn modelId="{209BE2FF-AE66-4392-9F1E-FD37307D185A}" type="presOf" srcId="{3B856125-B30D-4676-AD97-B372E4E2A430}" destId="{665F5F33-948D-4F5E-992A-1FFC2D21E774}" srcOrd="0" destOrd="0" presId="urn:microsoft.com/office/officeart/2005/8/layout/hierarchy4"/>
    <dgm:cxn modelId="{851630E0-19E8-46B8-843C-BB4205396942}" type="presParOf" srcId="{182C0FBA-54B2-4EF1-8CE9-B52D99A4789F}" destId="{426F1780-A010-475B-8DFD-90DC2E295084}" srcOrd="0" destOrd="0" presId="urn:microsoft.com/office/officeart/2005/8/layout/hierarchy4"/>
    <dgm:cxn modelId="{C65A5358-89EE-42A3-BD4B-28BF7D52AF78}" type="presParOf" srcId="{426F1780-A010-475B-8DFD-90DC2E295084}" destId="{B7B08494-735B-466A-842D-DF9BFA3521AD}" srcOrd="0" destOrd="0" presId="urn:microsoft.com/office/officeart/2005/8/layout/hierarchy4"/>
    <dgm:cxn modelId="{A571A9AF-1CDD-4DF2-847D-082B437A305D}" type="presParOf" srcId="{426F1780-A010-475B-8DFD-90DC2E295084}" destId="{2CEE4DF6-1130-4161-B0AF-AD5BE5420ADF}" srcOrd="1" destOrd="0" presId="urn:microsoft.com/office/officeart/2005/8/layout/hierarchy4"/>
    <dgm:cxn modelId="{F05B3A0D-1DEC-4A90-8F42-07E1ABD8FE39}" type="presParOf" srcId="{426F1780-A010-475B-8DFD-90DC2E295084}" destId="{C4C63BA3-D7D8-473B-87A6-AA919FAA0EAA}" srcOrd="2" destOrd="0" presId="urn:microsoft.com/office/officeart/2005/8/layout/hierarchy4"/>
    <dgm:cxn modelId="{5F4E31D3-45DC-476D-933D-06ECA3DFE47A}" type="presParOf" srcId="{C4C63BA3-D7D8-473B-87A6-AA919FAA0EAA}" destId="{B3D79993-1C78-40DD-9178-D003FEA2C14D}" srcOrd="0" destOrd="0" presId="urn:microsoft.com/office/officeart/2005/8/layout/hierarchy4"/>
    <dgm:cxn modelId="{BF9427C5-6E9A-418D-AE16-8B2A096A7152}" type="presParOf" srcId="{B3D79993-1C78-40DD-9178-D003FEA2C14D}" destId="{DA5331A6-DCEB-4751-9FEF-75DF76ED7A9F}" srcOrd="0" destOrd="0" presId="urn:microsoft.com/office/officeart/2005/8/layout/hierarchy4"/>
    <dgm:cxn modelId="{3C78FEB1-1EC5-4CEF-AF84-3862F6AD5609}" type="presParOf" srcId="{B3D79993-1C78-40DD-9178-D003FEA2C14D}" destId="{6100F90E-34EC-422B-9545-72E77347E93E}" srcOrd="1" destOrd="0" presId="urn:microsoft.com/office/officeart/2005/8/layout/hierarchy4"/>
    <dgm:cxn modelId="{1ADB8925-DD4D-4A21-BE7A-C616EC9B7E18}" type="presParOf" srcId="{B3D79993-1C78-40DD-9178-D003FEA2C14D}" destId="{5E1C0694-BE26-4D6F-AD05-931FC983A477}" srcOrd="2" destOrd="0" presId="urn:microsoft.com/office/officeart/2005/8/layout/hierarchy4"/>
    <dgm:cxn modelId="{248F642E-2DEE-4F77-91F1-9DA4448BB35F}" type="presParOf" srcId="{5E1C0694-BE26-4D6F-AD05-931FC983A477}" destId="{2F52B4D0-074B-4F75-BF2E-A964C3C1A99D}" srcOrd="0" destOrd="0" presId="urn:microsoft.com/office/officeart/2005/8/layout/hierarchy4"/>
    <dgm:cxn modelId="{DCC59C55-6857-4DBE-8DA8-0FA46981C45C}" type="presParOf" srcId="{2F52B4D0-074B-4F75-BF2E-A964C3C1A99D}" destId="{094DAB7A-6811-48D6-8037-F1AECEC0FFB9}" srcOrd="0" destOrd="0" presId="urn:microsoft.com/office/officeart/2005/8/layout/hierarchy4"/>
    <dgm:cxn modelId="{DD8727C2-68C3-4EA1-B03F-4B666592580F}" type="presParOf" srcId="{2F52B4D0-074B-4F75-BF2E-A964C3C1A99D}" destId="{B34901AA-EFF5-4528-83C2-4146601F6B89}" srcOrd="1" destOrd="0" presId="urn:microsoft.com/office/officeart/2005/8/layout/hierarchy4"/>
    <dgm:cxn modelId="{322021FE-4E50-49A3-B159-A647293E5A8A}" type="presParOf" srcId="{2F52B4D0-074B-4F75-BF2E-A964C3C1A99D}" destId="{98E9E918-4053-4BB1-BF9A-C9CC196B8D17}" srcOrd="2" destOrd="0" presId="urn:microsoft.com/office/officeart/2005/8/layout/hierarchy4"/>
    <dgm:cxn modelId="{E427C35E-BFEC-432E-B6C0-C72E42FF7EAE}" type="presParOf" srcId="{98E9E918-4053-4BB1-BF9A-C9CC196B8D17}" destId="{06C85B8E-97E0-4181-AB61-2B7D0626E6B3}" srcOrd="0" destOrd="0" presId="urn:microsoft.com/office/officeart/2005/8/layout/hierarchy4"/>
    <dgm:cxn modelId="{123BF94C-525F-45B1-AE7E-869B4FE5D2A6}" type="presParOf" srcId="{06C85B8E-97E0-4181-AB61-2B7D0626E6B3}" destId="{011BE5F4-F7A3-4F31-80BE-67680370AFB4}" srcOrd="0" destOrd="0" presId="urn:microsoft.com/office/officeart/2005/8/layout/hierarchy4"/>
    <dgm:cxn modelId="{5369CD9B-32CA-490E-8FC0-D8941B99F266}" type="presParOf" srcId="{06C85B8E-97E0-4181-AB61-2B7D0626E6B3}" destId="{E5FA010F-2F16-4D58-A179-C5BDA690B4E5}" srcOrd="1" destOrd="0" presId="urn:microsoft.com/office/officeart/2005/8/layout/hierarchy4"/>
    <dgm:cxn modelId="{61AC76E3-096B-4C50-8556-8B08F9CF575B}" type="presParOf" srcId="{06C85B8E-97E0-4181-AB61-2B7D0626E6B3}" destId="{6C7E770D-B38D-4839-B9EF-536F2385498D}" srcOrd="2" destOrd="0" presId="urn:microsoft.com/office/officeart/2005/8/layout/hierarchy4"/>
    <dgm:cxn modelId="{76DF21AF-05D9-4EEF-ACCB-C2268F6B1F10}" type="presParOf" srcId="{6C7E770D-B38D-4839-B9EF-536F2385498D}" destId="{E219FA50-FC7A-4F7D-98AF-9D29BEAD6FA4}" srcOrd="0" destOrd="0" presId="urn:microsoft.com/office/officeart/2005/8/layout/hierarchy4"/>
    <dgm:cxn modelId="{2FC29FDD-80AB-4A9E-B99E-ACC82F44A889}" type="presParOf" srcId="{E219FA50-FC7A-4F7D-98AF-9D29BEAD6FA4}" destId="{665F5F33-948D-4F5E-992A-1FFC2D21E774}" srcOrd="0" destOrd="0" presId="urn:microsoft.com/office/officeart/2005/8/layout/hierarchy4"/>
    <dgm:cxn modelId="{39C57438-7F6B-4169-8ABA-78D4AFB713A9}" type="presParOf" srcId="{E219FA50-FC7A-4F7D-98AF-9D29BEAD6FA4}" destId="{39CA55A3-6B18-4812-873E-78C554D5F728}" srcOrd="1" destOrd="0" presId="urn:microsoft.com/office/officeart/2005/8/layout/hierarchy4"/>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2468619-2E5C-4DA3-829A-1EAD77976778}" type="doc">
      <dgm:prSet loTypeId="urn:microsoft.com/office/officeart/2005/8/layout/hierarchy4" loCatId="relationship" qsTypeId="urn:microsoft.com/office/officeart/2005/8/quickstyle/simple1" qsCatId="simple" csTypeId="urn:microsoft.com/office/officeart/2005/8/colors/accent1_2" csCatId="accent1" phldr="1"/>
      <dgm:spPr/>
      <dgm:t>
        <a:bodyPr/>
        <a:lstStyle/>
        <a:p>
          <a:endParaRPr lang="en-US"/>
        </a:p>
      </dgm:t>
    </dgm:pt>
    <dgm:pt modelId="{EAB54FB5-3F88-4B1C-A443-DB8754C7069B}">
      <dgm:prSet phldrT="[Text]" custT="1"/>
      <dgm:spPr>
        <a:solidFill>
          <a:srgbClr val="243782"/>
        </a:solidFill>
      </dgm:spPr>
      <dgm:t>
        <a:bodyPr/>
        <a:lstStyle/>
        <a:p>
          <a:r>
            <a:rPr lang="en-US" sz="1600" b="1">
              <a:latin typeface="Arial (Headings)"/>
            </a:rPr>
            <a:t>SERVICE CUSTOMERS</a:t>
          </a:r>
        </a:p>
      </dgm:t>
    </dgm:pt>
    <dgm:pt modelId="{E187249D-03A8-4597-84F3-251B45777F3D}" type="parTrans" cxnId="{9BBC22EB-4173-4554-9546-E0DBE0450174}">
      <dgm:prSet/>
      <dgm:spPr/>
      <dgm:t>
        <a:bodyPr/>
        <a:lstStyle/>
        <a:p>
          <a:endParaRPr lang="en-US"/>
        </a:p>
      </dgm:t>
    </dgm:pt>
    <dgm:pt modelId="{B5A1C2DB-75F6-450B-987F-158CC25B82B8}" type="sibTrans" cxnId="{9BBC22EB-4173-4554-9546-E0DBE0450174}">
      <dgm:prSet/>
      <dgm:spPr/>
      <dgm:t>
        <a:bodyPr/>
        <a:lstStyle/>
        <a:p>
          <a:endParaRPr lang="en-US"/>
        </a:p>
      </dgm:t>
    </dgm:pt>
    <dgm:pt modelId="{E6CDBFDE-1413-4FA6-A90A-5283143D2CBC}">
      <dgm:prSet phldrT="[Text]" custT="1"/>
      <dgm:spPr>
        <a:solidFill>
          <a:schemeClr val="bg1">
            <a:lumMod val="95000"/>
          </a:schemeClr>
        </a:solidFill>
      </dgm:spPr>
      <dgm:t>
        <a:bodyPr/>
        <a:lstStyle/>
        <a:p>
          <a:r>
            <a:rPr lang="en-US" sz="1600">
              <a:solidFill>
                <a:srgbClr val="1B6CB3"/>
              </a:solidFill>
              <a:latin typeface="Arial" panose="020B0604020202020204" pitchFamily="34" charset="0"/>
              <a:cs typeface="Arial" panose="020B0604020202020204" pitchFamily="34" charset="0"/>
            </a:rPr>
            <a:t>We have knowledge about their current vehicle</a:t>
          </a:r>
        </a:p>
      </dgm:t>
    </dgm:pt>
    <dgm:pt modelId="{16F19077-AB2F-4844-94D0-D5A14A246BC2}" type="parTrans" cxnId="{D1E972DA-E576-4C9B-B65C-3B2895F98624}">
      <dgm:prSet/>
      <dgm:spPr/>
      <dgm:t>
        <a:bodyPr/>
        <a:lstStyle/>
        <a:p>
          <a:endParaRPr lang="en-US"/>
        </a:p>
      </dgm:t>
    </dgm:pt>
    <dgm:pt modelId="{29063DED-FBFC-4BC2-A969-2DED538D436F}" type="sibTrans" cxnId="{D1E972DA-E576-4C9B-B65C-3B2895F98624}">
      <dgm:prSet/>
      <dgm:spPr/>
      <dgm:t>
        <a:bodyPr/>
        <a:lstStyle/>
        <a:p>
          <a:endParaRPr lang="en-US"/>
        </a:p>
      </dgm:t>
    </dgm:pt>
    <dgm:pt modelId="{28C121CB-61A3-44A8-A03B-059147D295F8}">
      <dgm:prSet phldrT="[Text]" custT="1"/>
      <dgm:spPr>
        <a:solidFill>
          <a:schemeClr val="bg1">
            <a:lumMod val="95000"/>
          </a:schemeClr>
        </a:solidFill>
      </dgm:spPr>
      <dgm:t>
        <a:bodyPr/>
        <a:lstStyle/>
        <a:p>
          <a:r>
            <a:rPr lang="en-US" sz="1600">
              <a:solidFill>
                <a:srgbClr val="1B6CB3"/>
              </a:solidFill>
              <a:latin typeface="Arial" panose="020B0604020202020204" pitchFamily="34" charset="0"/>
              <a:cs typeface="Arial" panose="020B0604020202020204" pitchFamily="34" charset="0"/>
            </a:rPr>
            <a:t>Creating a seamless experience</a:t>
          </a:r>
        </a:p>
      </dgm:t>
    </dgm:pt>
    <dgm:pt modelId="{2FAEA671-3F8B-41E9-B4E5-1B2DE35B043C}" type="parTrans" cxnId="{591EB48D-17E4-4F19-BCD8-908751CAA354}">
      <dgm:prSet/>
      <dgm:spPr/>
      <dgm:t>
        <a:bodyPr/>
        <a:lstStyle/>
        <a:p>
          <a:endParaRPr lang="en-US"/>
        </a:p>
      </dgm:t>
    </dgm:pt>
    <dgm:pt modelId="{92C01530-020E-4DB0-96C9-F02B4A8BE28C}" type="sibTrans" cxnId="{591EB48D-17E4-4F19-BCD8-908751CAA354}">
      <dgm:prSet/>
      <dgm:spPr/>
      <dgm:t>
        <a:bodyPr/>
        <a:lstStyle/>
        <a:p>
          <a:endParaRPr lang="en-US"/>
        </a:p>
      </dgm:t>
    </dgm:pt>
    <dgm:pt modelId="{F2839EC6-C55D-4A6F-B2B9-9A2E48B4EDDE}">
      <dgm:prSet custT="1"/>
      <dgm:spPr>
        <a:solidFill>
          <a:schemeClr val="bg1">
            <a:lumMod val="95000"/>
          </a:schemeClr>
        </a:solidFill>
      </dgm:spPr>
      <dgm:t>
        <a:bodyPr/>
        <a:lstStyle/>
        <a:p>
          <a:r>
            <a:rPr lang="en-US" sz="1600">
              <a:solidFill>
                <a:srgbClr val="1B6CB3"/>
              </a:solidFill>
              <a:latin typeface="Arial" panose="020B0604020202020204" pitchFamily="34" charset="0"/>
              <a:cs typeface="Arial" panose="020B0604020202020204" pitchFamily="34" charset="0"/>
            </a:rPr>
            <a:t>Customer has familiarity with brand &amp; product </a:t>
          </a:r>
        </a:p>
      </dgm:t>
    </dgm:pt>
    <dgm:pt modelId="{6AC9AAB9-9361-48A1-9199-AC9FAF6B7ECF}" type="parTrans" cxnId="{8D986FBB-F430-492B-BF9B-549B05AC9831}">
      <dgm:prSet/>
      <dgm:spPr/>
      <dgm:t>
        <a:bodyPr/>
        <a:lstStyle/>
        <a:p>
          <a:endParaRPr lang="en-US"/>
        </a:p>
      </dgm:t>
    </dgm:pt>
    <dgm:pt modelId="{8EB9D79A-91AC-49EC-A6BB-327621C2BE18}" type="sibTrans" cxnId="{8D986FBB-F430-492B-BF9B-549B05AC9831}">
      <dgm:prSet/>
      <dgm:spPr/>
      <dgm:t>
        <a:bodyPr/>
        <a:lstStyle/>
        <a:p>
          <a:endParaRPr lang="en-US"/>
        </a:p>
      </dgm:t>
    </dgm:pt>
    <dgm:pt modelId="{3B856125-B30D-4676-AD97-B372E4E2A430}">
      <dgm:prSet custT="1"/>
      <dgm:spPr>
        <a:solidFill>
          <a:schemeClr val="bg1">
            <a:lumMod val="95000"/>
          </a:schemeClr>
        </a:solidFill>
      </dgm:spPr>
      <dgm:t>
        <a:bodyPr/>
        <a:lstStyle/>
        <a:p>
          <a:r>
            <a:rPr lang="en-US" sz="1600">
              <a:solidFill>
                <a:srgbClr val="1B6CB3"/>
              </a:solidFill>
              <a:latin typeface="Arial" panose="020B0604020202020204" pitchFamily="34" charset="0"/>
              <a:cs typeface="Arial" panose="020B0604020202020204" pitchFamily="34" charset="0"/>
            </a:rPr>
            <a:t>Opportunity to start process early</a:t>
          </a:r>
        </a:p>
      </dgm:t>
    </dgm:pt>
    <dgm:pt modelId="{89B03534-B7EE-4639-9BCD-68D308A8E9D3}" type="parTrans" cxnId="{33622BB3-BB62-424C-9FEF-A0DB332F7F0E}">
      <dgm:prSet/>
      <dgm:spPr/>
      <dgm:t>
        <a:bodyPr/>
        <a:lstStyle/>
        <a:p>
          <a:endParaRPr lang="en-US"/>
        </a:p>
      </dgm:t>
    </dgm:pt>
    <dgm:pt modelId="{AF7E721E-1697-46D5-8638-DB829CC07813}" type="sibTrans" cxnId="{33622BB3-BB62-424C-9FEF-A0DB332F7F0E}">
      <dgm:prSet/>
      <dgm:spPr/>
      <dgm:t>
        <a:bodyPr/>
        <a:lstStyle/>
        <a:p>
          <a:endParaRPr lang="en-US"/>
        </a:p>
      </dgm:t>
    </dgm:pt>
    <dgm:pt modelId="{182C0FBA-54B2-4EF1-8CE9-B52D99A4789F}" type="pres">
      <dgm:prSet presAssocID="{92468619-2E5C-4DA3-829A-1EAD77976778}" presName="Name0" presStyleCnt="0">
        <dgm:presLayoutVars>
          <dgm:chPref val="1"/>
          <dgm:dir/>
          <dgm:animOne val="branch"/>
          <dgm:animLvl val="lvl"/>
          <dgm:resizeHandles/>
        </dgm:presLayoutVars>
      </dgm:prSet>
      <dgm:spPr/>
    </dgm:pt>
    <dgm:pt modelId="{426F1780-A010-475B-8DFD-90DC2E295084}" type="pres">
      <dgm:prSet presAssocID="{EAB54FB5-3F88-4B1C-A443-DB8754C7069B}" presName="vertOne" presStyleCnt="0"/>
      <dgm:spPr/>
    </dgm:pt>
    <dgm:pt modelId="{B7B08494-735B-466A-842D-DF9BFA3521AD}" type="pres">
      <dgm:prSet presAssocID="{EAB54FB5-3F88-4B1C-A443-DB8754C7069B}" presName="txOne" presStyleLbl="node0" presStyleIdx="0" presStyleCnt="1" custLinFactX="12519" custLinFactY="-636693" custLinFactNeighborX="100000" custLinFactNeighborY="-700000">
        <dgm:presLayoutVars>
          <dgm:chPref val="3"/>
        </dgm:presLayoutVars>
      </dgm:prSet>
      <dgm:spPr/>
    </dgm:pt>
    <dgm:pt modelId="{2CEE4DF6-1130-4161-B0AF-AD5BE5420ADF}" type="pres">
      <dgm:prSet presAssocID="{EAB54FB5-3F88-4B1C-A443-DB8754C7069B}" presName="parTransOne" presStyleCnt="0"/>
      <dgm:spPr/>
    </dgm:pt>
    <dgm:pt modelId="{C4C63BA3-D7D8-473B-87A6-AA919FAA0EAA}" type="pres">
      <dgm:prSet presAssocID="{EAB54FB5-3F88-4B1C-A443-DB8754C7069B}" presName="horzOne" presStyleCnt="0"/>
      <dgm:spPr/>
    </dgm:pt>
    <dgm:pt modelId="{B3D79993-1C78-40DD-9178-D003FEA2C14D}" type="pres">
      <dgm:prSet presAssocID="{E6CDBFDE-1413-4FA6-A90A-5283143D2CBC}" presName="vertTwo" presStyleCnt="0"/>
      <dgm:spPr/>
    </dgm:pt>
    <dgm:pt modelId="{DA5331A6-DCEB-4751-9FEF-75DF76ED7A9F}" type="pres">
      <dgm:prSet presAssocID="{E6CDBFDE-1413-4FA6-A90A-5283143D2CBC}" presName="txTwo" presStyleLbl="node2" presStyleIdx="0" presStyleCnt="1">
        <dgm:presLayoutVars>
          <dgm:chPref val="3"/>
        </dgm:presLayoutVars>
      </dgm:prSet>
      <dgm:spPr/>
    </dgm:pt>
    <dgm:pt modelId="{6100F90E-34EC-422B-9545-72E77347E93E}" type="pres">
      <dgm:prSet presAssocID="{E6CDBFDE-1413-4FA6-A90A-5283143D2CBC}" presName="parTransTwo" presStyleCnt="0"/>
      <dgm:spPr/>
    </dgm:pt>
    <dgm:pt modelId="{5E1C0694-BE26-4D6F-AD05-931FC983A477}" type="pres">
      <dgm:prSet presAssocID="{E6CDBFDE-1413-4FA6-A90A-5283143D2CBC}" presName="horzTwo" presStyleCnt="0"/>
      <dgm:spPr/>
    </dgm:pt>
    <dgm:pt modelId="{2F52B4D0-074B-4F75-BF2E-A964C3C1A99D}" type="pres">
      <dgm:prSet presAssocID="{F2839EC6-C55D-4A6F-B2B9-9A2E48B4EDDE}" presName="vertThree" presStyleCnt="0"/>
      <dgm:spPr/>
    </dgm:pt>
    <dgm:pt modelId="{094DAB7A-6811-48D6-8037-F1AECEC0FFB9}" type="pres">
      <dgm:prSet presAssocID="{F2839EC6-C55D-4A6F-B2B9-9A2E48B4EDDE}" presName="txThree" presStyleLbl="node3" presStyleIdx="0" presStyleCnt="1">
        <dgm:presLayoutVars>
          <dgm:chPref val="3"/>
        </dgm:presLayoutVars>
      </dgm:prSet>
      <dgm:spPr/>
    </dgm:pt>
    <dgm:pt modelId="{B34901AA-EFF5-4528-83C2-4146601F6B89}" type="pres">
      <dgm:prSet presAssocID="{F2839EC6-C55D-4A6F-B2B9-9A2E48B4EDDE}" presName="parTransThree" presStyleCnt="0"/>
      <dgm:spPr/>
    </dgm:pt>
    <dgm:pt modelId="{98E9E918-4053-4BB1-BF9A-C9CC196B8D17}" type="pres">
      <dgm:prSet presAssocID="{F2839EC6-C55D-4A6F-B2B9-9A2E48B4EDDE}" presName="horzThree" presStyleCnt="0"/>
      <dgm:spPr/>
    </dgm:pt>
    <dgm:pt modelId="{06C85B8E-97E0-4181-AB61-2B7D0626E6B3}" type="pres">
      <dgm:prSet presAssocID="{28C121CB-61A3-44A8-A03B-059147D295F8}" presName="vertFour" presStyleCnt="0">
        <dgm:presLayoutVars>
          <dgm:chPref val="3"/>
        </dgm:presLayoutVars>
      </dgm:prSet>
      <dgm:spPr/>
    </dgm:pt>
    <dgm:pt modelId="{011BE5F4-F7A3-4F31-80BE-67680370AFB4}" type="pres">
      <dgm:prSet presAssocID="{28C121CB-61A3-44A8-A03B-059147D295F8}" presName="txFour" presStyleLbl="node4" presStyleIdx="0" presStyleCnt="2">
        <dgm:presLayoutVars>
          <dgm:chPref val="3"/>
        </dgm:presLayoutVars>
      </dgm:prSet>
      <dgm:spPr/>
    </dgm:pt>
    <dgm:pt modelId="{E5FA010F-2F16-4D58-A179-C5BDA690B4E5}" type="pres">
      <dgm:prSet presAssocID="{28C121CB-61A3-44A8-A03B-059147D295F8}" presName="parTransFour" presStyleCnt="0"/>
      <dgm:spPr/>
    </dgm:pt>
    <dgm:pt modelId="{6C7E770D-B38D-4839-B9EF-536F2385498D}" type="pres">
      <dgm:prSet presAssocID="{28C121CB-61A3-44A8-A03B-059147D295F8}" presName="horzFour" presStyleCnt="0"/>
      <dgm:spPr/>
    </dgm:pt>
    <dgm:pt modelId="{E219FA50-FC7A-4F7D-98AF-9D29BEAD6FA4}" type="pres">
      <dgm:prSet presAssocID="{3B856125-B30D-4676-AD97-B372E4E2A430}" presName="vertFour" presStyleCnt="0">
        <dgm:presLayoutVars>
          <dgm:chPref val="3"/>
        </dgm:presLayoutVars>
      </dgm:prSet>
      <dgm:spPr/>
    </dgm:pt>
    <dgm:pt modelId="{665F5F33-948D-4F5E-992A-1FFC2D21E774}" type="pres">
      <dgm:prSet presAssocID="{3B856125-B30D-4676-AD97-B372E4E2A430}" presName="txFour" presStyleLbl="node4" presStyleIdx="1" presStyleCnt="2">
        <dgm:presLayoutVars>
          <dgm:chPref val="3"/>
        </dgm:presLayoutVars>
      </dgm:prSet>
      <dgm:spPr/>
    </dgm:pt>
    <dgm:pt modelId="{39CA55A3-6B18-4812-873E-78C554D5F728}" type="pres">
      <dgm:prSet presAssocID="{3B856125-B30D-4676-AD97-B372E4E2A430}" presName="horzFour" presStyleCnt="0"/>
      <dgm:spPr/>
    </dgm:pt>
  </dgm:ptLst>
  <dgm:cxnLst>
    <dgm:cxn modelId="{70FA4859-6F15-4BFC-86D2-817F694851E0}" type="presOf" srcId="{E6CDBFDE-1413-4FA6-A90A-5283143D2CBC}" destId="{DA5331A6-DCEB-4751-9FEF-75DF76ED7A9F}" srcOrd="0" destOrd="0" presId="urn:microsoft.com/office/officeart/2005/8/layout/hierarchy4"/>
    <dgm:cxn modelId="{BD2DAD89-D839-4AC3-958E-B953158B92A9}" type="presOf" srcId="{28C121CB-61A3-44A8-A03B-059147D295F8}" destId="{011BE5F4-F7A3-4F31-80BE-67680370AFB4}" srcOrd="0" destOrd="0" presId="urn:microsoft.com/office/officeart/2005/8/layout/hierarchy4"/>
    <dgm:cxn modelId="{591EB48D-17E4-4F19-BCD8-908751CAA354}" srcId="{F2839EC6-C55D-4A6F-B2B9-9A2E48B4EDDE}" destId="{28C121CB-61A3-44A8-A03B-059147D295F8}" srcOrd="0" destOrd="0" parTransId="{2FAEA671-3F8B-41E9-B4E5-1B2DE35B043C}" sibTransId="{92C01530-020E-4DB0-96C9-F02B4A8BE28C}"/>
    <dgm:cxn modelId="{1D0E4B95-4D7C-473A-97F7-C40F9E0C69E7}" type="presOf" srcId="{F2839EC6-C55D-4A6F-B2B9-9A2E48B4EDDE}" destId="{094DAB7A-6811-48D6-8037-F1AECEC0FFB9}" srcOrd="0" destOrd="0" presId="urn:microsoft.com/office/officeart/2005/8/layout/hierarchy4"/>
    <dgm:cxn modelId="{33622BB3-BB62-424C-9FEF-A0DB332F7F0E}" srcId="{28C121CB-61A3-44A8-A03B-059147D295F8}" destId="{3B856125-B30D-4676-AD97-B372E4E2A430}" srcOrd="0" destOrd="0" parTransId="{89B03534-B7EE-4639-9BCD-68D308A8E9D3}" sibTransId="{AF7E721E-1697-46D5-8638-DB829CC07813}"/>
    <dgm:cxn modelId="{8D986FBB-F430-492B-BF9B-549B05AC9831}" srcId="{E6CDBFDE-1413-4FA6-A90A-5283143D2CBC}" destId="{F2839EC6-C55D-4A6F-B2B9-9A2E48B4EDDE}" srcOrd="0" destOrd="0" parTransId="{6AC9AAB9-9361-48A1-9199-AC9FAF6B7ECF}" sibTransId="{8EB9D79A-91AC-49EC-A6BB-327621C2BE18}"/>
    <dgm:cxn modelId="{22CAFEC5-AFDE-437C-85CB-E4D6A274C165}" type="presOf" srcId="{92468619-2E5C-4DA3-829A-1EAD77976778}" destId="{182C0FBA-54B2-4EF1-8CE9-B52D99A4789F}" srcOrd="0" destOrd="0" presId="urn:microsoft.com/office/officeart/2005/8/layout/hierarchy4"/>
    <dgm:cxn modelId="{D1E972DA-E576-4C9B-B65C-3B2895F98624}" srcId="{EAB54FB5-3F88-4B1C-A443-DB8754C7069B}" destId="{E6CDBFDE-1413-4FA6-A90A-5283143D2CBC}" srcOrd="0" destOrd="0" parTransId="{16F19077-AB2F-4844-94D0-D5A14A246BC2}" sibTransId="{29063DED-FBFC-4BC2-A969-2DED538D436F}"/>
    <dgm:cxn modelId="{9626D4DC-40E5-436B-9026-2F2D24C0B2DD}" type="presOf" srcId="{EAB54FB5-3F88-4B1C-A443-DB8754C7069B}" destId="{B7B08494-735B-466A-842D-DF9BFA3521AD}" srcOrd="0" destOrd="0" presId="urn:microsoft.com/office/officeart/2005/8/layout/hierarchy4"/>
    <dgm:cxn modelId="{9BBC22EB-4173-4554-9546-E0DBE0450174}" srcId="{92468619-2E5C-4DA3-829A-1EAD77976778}" destId="{EAB54FB5-3F88-4B1C-A443-DB8754C7069B}" srcOrd="0" destOrd="0" parTransId="{E187249D-03A8-4597-84F3-251B45777F3D}" sibTransId="{B5A1C2DB-75F6-450B-987F-158CC25B82B8}"/>
    <dgm:cxn modelId="{209BE2FF-AE66-4392-9F1E-FD37307D185A}" type="presOf" srcId="{3B856125-B30D-4676-AD97-B372E4E2A430}" destId="{665F5F33-948D-4F5E-992A-1FFC2D21E774}" srcOrd="0" destOrd="0" presId="urn:microsoft.com/office/officeart/2005/8/layout/hierarchy4"/>
    <dgm:cxn modelId="{851630E0-19E8-46B8-843C-BB4205396942}" type="presParOf" srcId="{182C0FBA-54B2-4EF1-8CE9-B52D99A4789F}" destId="{426F1780-A010-475B-8DFD-90DC2E295084}" srcOrd="0" destOrd="0" presId="urn:microsoft.com/office/officeart/2005/8/layout/hierarchy4"/>
    <dgm:cxn modelId="{C65A5358-89EE-42A3-BD4B-28BF7D52AF78}" type="presParOf" srcId="{426F1780-A010-475B-8DFD-90DC2E295084}" destId="{B7B08494-735B-466A-842D-DF9BFA3521AD}" srcOrd="0" destOrd="0" presId="urn:microsoft.com/office/officeart/2005/8/layout/hierarchy4"/>
    <dgm:cxn modelId="{A571A9AF-1CDD-4DF2-847D-082B437A305D}" type="presParOf" srcId="{426F1780-A010-475B-8DFD-90DC2E295084}" destId="{2CEE4DF6-1130-4161-B0AF-AD5BE5420ADF}" srcOrd="1" destOrd="0" presId="urn:microsoft.com/office/officeart/2005/8/layout/hierarchy4"/>
    <dgm:cxn modelId="{F05B3A0D-1DEC-4A90-8F42-07E1ABD8FE39}" type="presParOf" srcId="{426F1780-A010-475B-8DFD-90DC2E295084}" destId="{C4C63BA3-D7D8-473B-87A6-AA919FAA0EAA}" srcOrd="2" destOrd="0" presId="urn:microsoft.com/office/officeart/2005/8/layout/hierarchy4"/>
    <dgm:cxn modelId="{5F4E31D3-45DC-476D-933D-06ECA3DFE47A}" type="presParOf" srcId="{C4C63BA3-D7D8-473B-87A6-AA919FAA0EAA}" destId="{B3D79993-1C78-40DD-9178-D003FEA2C14D}" srcOrd="0" destOrd="0" presId="urn:microsoft.com/office/officeart/2005/8/layout/hierarchy4"/>
    <dgm:cxn modelId="{BF9427C5-6E9A-418D-AE16-8B2A096A7152}" type="presParOf" srcId="{B3D79993-1C78-40DD-9178-D003FEA2C14D}" destId="{DA5331A6-DCEB-4751-9FEF-75DF76ED7A9F}" srcOrd="0" destOrd="0" presId="urn:microsoft.com/office/officeart/2005/8/layout/hierarchy4"/>
    <dgm:cxn modelId="{3C78FEB1-1EC5-4CEF-AF84-3862F6AD5609}" type="presParOf" srcId="{B3D79993-1C78-40DD-9178-D003FEA2C14D}" destId="{6100F90E-34EC-422B-9545-72E77347E93E}" srcOrd="1" destOrd="0" presId="urn:microsoft.com/office/officeart/2005/8/layout/hierarchy4"/>
    <dgm:cxn modelId="{1ADB8925-DD4D-4A21-BE7A-C616EC9B7E18}" type="presParOf" srcId="{B3D79993-1C78-40DD-9178-D003FEA2C14D}" destId="{5E1C0694-BE26-4D6F-AD05-931FC983A477}" srcOrd="2" destOrd="0" presId="urn:microsoft.com/office/officeart/2005/8/layout/hierarchy4"/>
    <dgm:cxn modelId="{248F642E-2DEE-4F77-91F1-9DA4448BB35F}" type="presParOf" srcId="{5E1C0694-BE26-4D6F-AD05-931FC983A477}" destId="{2F52B4D0-074B-4F75-BF2E-A964C3C1A99D}" srcOrd="0" destOrd="0" presId="urn:microsoft.com/office/officeart/2005/8/layout/hierarchy4"/>
    <dgm:cxn modelId="{DCC59C55-6857-4DBE-8DA8-0FA46981C45C}" type="presParOf" srcId="{2F52B4D0-074B-4F75-BF2E-A964C3C1A99D}" destId="{094DAB7A-6811-48D6-8037-F1AECEC0FFB9}" srcOrd="0" destOrd="0" presId="urn:microsoft.com/office/officeart/2005/8/layout/hierarchy4"/>
    <dgm:cxn modelId="{DD8727C2-68C3-4EA1-B03F-4B666592580F}" type="presParOf" srcId="{2F52B4D0-074B-4F75-BF2E-A964C3C1A99D}" destId="{B34901AA-EFF5-4528-83C2-4146601F6B89}" srcOrd="1" destOrd="0" presId="urn:microsoft.com/office/officeart/2005/8/layout/hierarchy4"/>
    <dgm:cxn modelId="{322021FE-4E50-49A3-B159-A647293E5A8A}" type="presParOf" srcId="{2F52B4D0-074B-4F75-BF2E-A964C3C1A99D}" destId="{98E9E918-4053-4BB1-BF9A-C9CC196B8D17}" srcOrd="2" destOrd="0" presId="urn:microsoft.com/office/officeart/2005/8/layout/hierarchy4"/>
    <dgm:cxn modelId="{E427C35E-BFEC-432E-B6C0-C72E42FF7EAE}" type="presParOf" srcId="{98E9E918-4053-4BB1-BF9A-C9CC196B8D17}" destId="{06C85B8E-97E0-4181-AB61-2B7D0626E6B3}" srcOrd="0" destOrd="0" presId="urn:microsoft.com/office/officeart/2005/8/layout/hierarchy4"/>
    <dgm:cxn modelId="{123BF94C-525F-45B1-AE7E-869B4FE5D2A6}" type="presParOf" srcId="{06C85B8E-97E0-4181-AB61-2B7D0626E6B3}" destId="{011BE5F4-F7A3-4F31-80BE-67680370AFB4}" srcOrd="0" destOrd="0" presId="urn:microsoft.com/office/officeart/2005/8/layout/hierarchy4"/>
    <dgm:cxn modelId="{5369CD9B-32CA-490E-8FC0-D8941B99F266}" type="presParOf" srcId="{06C85B8E-97E0-4181-AB61-2B7D0626E6B3}" destId="{E5FA010F-2F16-4D58-A179-C5BDA690B4E5}" srcOrd="1" destOrd="0" presId="urn:microsoft.com/office/officeart/2005/8/layout/hierarchy4"/>
    <dgm:cxn modelId="{61AC76E3-096B-4C50-8556-8B08F9CF575B}" type="presParOf" srcId="{06C85B8E-97E0-4181-AB61-2B7D0626E6B3}" destId="{6C7E770D-B38D-4839-B9EF-536F2385498D}" srcOrd="2" destOrd="0" presId="urn:microsoft.com/office/officeart/2005/8/layout/hierarchy4"/>
    <dgm:cxn modelId="{76DF21AF-05D9-4EEF-ACCB-C2268F6B1F10}" type="presParOf" srcId="{6C7E770D-B38D-4839-B9EF-536F2385498D}" destId="{E219FA50-FC7A-4F7D-98AF-9D29BEAD6FA4}" srcOrd="0" destOrd="0" presId="urn:microsoft.com/office/officeart/2005/8/layout/hierarchy4"/>
    <dgm:cxn modelId="{2FC29FDD-80AB-4A9E-B99E-ACC82F44A889}" type="presParOf" srcId="{E219FA50-FC7A-4F7D-98AF-9D29BEAD6FA4}" destId="{665F5F33-948D-4F5E-992A-1FFC2D21E774}" srcOrd="0" destOrd="0" presId="urn:microsoft.com/office/officeart/2005/8/layout/hierarchy4"/>
    <dgm:cxn modelId="{39C57438-7F6B-4169-8ABA-78D4AFB713A9}" type="presParOf" srcId="{E219FA50-FC7A-4F7D-98AF-9D29BEAD6FA4}" destId="{39CA55A3-6B18-4812-873E-78C554D5F728}" srcOrd="1" destOrd="0" presId="urn:microsoft.com/office/officeart/2005/8/layout/hierarchy4"/>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2468619-2E5C-4DA3-829A-1EAD77976778}" type="doc">
      <dgm:prSet loTypeId="urn:microsoft.com/office/officeart/2005/8/layout/hierarchy4" loCatId="relationship" qsTypeId="urn:microsoft.com/office/officeart/2005/8/quickstyle/simple1" qsCatId="simple" csTypeId="urn:microsoft.com/office/officeart/2005/8/colors/accent1_2" csCatId="accent1" phldr="1"/>
      <dgm:spPr/>
      <dgm:t>
        <a:bodyPr/>
        <a:lstStyle/>
        <a:p>
          <a:endParaRPr lang="en-US"/>
        </a:p>
      </dgm:t>
    </dgm:pt>
    <dgm:pt modelId="{EAB54FB5-3F88-4B1C-A443-DB8754C7069B}">
      <dgm:prSet phldrT="[Text]" custT="1"/>
      <dgm:spPr>
        <a:solidFill>
          <a:srgbClr val="243782"/>
        </a:solidFill>
      </dgm:spPr>
      <dgm:t>
        <a:bodyPr/>
        <a:lstStyle/>
        <a:p>
          <a:r>
            <a:rPr lang="en-US" sz="1800" b="1">
              <a:latin typeface="Arial (Headings)"/>
            </a:rPr>
            <a:t>LEAD GENERATION</a:t>
          </a:r>
        </a:p>
      </dgm:t>
    </dgm:pt>
    <dgm:pt modelId="{E187249D-03A8-4597-84F3-251B45777F3D}" type="parTrans" cxnId="{9BBC22EB-4173-4554-9546-E0DBE0450174}">
      <dgm:prSet/>
      <dgm:spPr/>
      <dgm:t>
        <a:bodyPr/>
        <a:lstStyle/>
        <a:p>
          <a:endParaRPr lang="en-US"/>
        </a:p>
      </dgm:t>
    </dgm:pt>
    <dgm:pt modelId="{B5A1C2DB-75F6-450B-987F-158CC25B82B8}" type="sibTrans" cxnId="{9BBC22EB-4173-4554-9546-E0DBE0450174}">
      <dgm:prSet/>
      <dgm:spPr/>
      <dgm:t>
        <a:bodyPr/>
        <a:lstStyle/>
        <a:p>
          <a:endParaRPr lang="en-US"/>
        </a:p>
      </dgm:t>
    </dgm:pt>
    <dgm:pt modelId="{E6CDBFDE-1413-4FA6-A90A-5283143D2CBC}">
      <dgm:prSet phldrT="[Text]" custT="1"/>
      <dgm:spPr>
        <a:solidFill>
          <a:schemeClr val="bg1">
            <a:lumMod val="95000"/>
          </a:schemeClr>
        </a:solidFill>
      </dgm:spPr>
      <dgm:t>
        <a:bodyPr/>
        <a:lstStyle/>
        <a:p>
          <a:r>
            <a:rPr lang="en-US" sz="1800">
              <a:solidFill>
                <a:srgbClr val="1B6CB3"/>
              </a:solidFill>
              <a:latin typeface="Arial" panose="020B0604020202020204" pitchFamily="34" charset="0"/>
              <a:cs typeface="Arial" panose="020B0604020202020204" pitchFamily="34" charset="0"/>
            </a:rPr>
            <a:t>Someone contacting us</a:t>
          </a:r>
        </a:p>
      </dgm:t>
    </dgm:pt>
    <dgm:pt modelId="{16F19077-AB2F-4844-94D0-D5A14A246BC2}" type="parTrans" cxnId="{D1E972DA-E576-4C9B-B65C-3B2895F98624}">
      <dgm:prSet/>
      <dgm:spPr/>
      <dgm:t>
        <a:bodyPr/>
        <a:lstStyle/>
        <a:p>
          <a:endParaRPr lang="en-US"/>
        </a:p>
      </dgm:t>
    </dgm:pt>
    <dgm:pt modelId="{29063DED-FBFC-4BC2-A969-2DED538D436F}" type="sibTrans" cxnId="{D1E972DA-E576-4C9B-B65C-3B2895F98624}">
      <dgm:prSet/>
      <dgm:spPr/>
      <dgm:t>
        <a:bodyPr/>
        <a:lstStyle/>
        <a:p>
          <a:endParaRPr lang="en-US"/>
        </a:p>
      </dgm:t>
    </dgm:pt>
    <dgm:pt modelId="{28C121CB-61A3-44A8-A03B-059147D295F8}">
      <dgm:prSet phldrT="[Text]" custT="1"/>
      <dgm:spPr>
        <a:solidFill>
          <a:schemeClr val="bg1">
            <a:lumMod val="95000"/>
          </a:schemeClr>
        </a:solidFill>
      </dgm:spPr>
      <dgm:t>
        <a:bodyPr/>
        <a:lstStyle/>
        <a:p>
          <a:r>
            <a:rPr lang="en-US" sz="1800">
              <a:solidFill>
                <a:srgbClr val="1B6CB3"/>
              </a:solidFill>
              <a:latin typeface="Arial" panose="020B0604020202020204" pitchFamily="34" charset="0"/>
              <a:cs typeface="Arial" panose="020B0604020202020204" pitchFamily="34" charset="0"/>
            </a:rPr>
            <a:t>Led by marketing Efforts</a:t>
          </a:r>
        </a:p>
      </dgm:t>
    </dgm:pt>
    <dgm:pt modelId="{2FAEA671-3F8B-41E9-B4E5-1B2DE35B043C}" type="parTrans" cxnId="{591EB48D-17E4-4F19-BCD8-908751CAA354}">
      <dgm:prSet/>
      <dgm:spPr/>
      <dgm:t>
        <a:bodyPr/>
        <a:lstStyle/>
        <a:p>
          <a:endParaRPr lang="en-US"/>
        </a:p>
      </dgm:t>
    </dgm:pt>
    <dgm:pt modelId="{92C01530-020E-4DB0-96C9-F02B4A8BE28C}" type="sibTrans" cxnId="{591EB48D-17E4-4F19-BCD8-908751CAA354}">
      <dgm:prSet/>
      <dgm:spPr/>
      <dgm:t>
        <a:bodyPr/>
        <a:lstStyle/>
        <a:p>
          <a:endParaRPr lang="en-US"/>
        </a:p>
      </dgm:t>
    </dgm:pt>
    <dgm:pt modelId="{F2839EC6-C55D-4A6F-B2B9-9A2E48B4EDDE}">
      <dgm:prSet custT="1"/>
      <dgm:spPr>
        <a:solidFill>
          <a:schemeClr val="bg1">
            <a:lumMod val="95000"/>
          </a:schemeClr>
        </a:solidFill>
      </dgm:spPr>
      <dgm:t>
        <a:bodyPr/>
        <a:lstStyle/>
        <a:p>
          <a:r>
            <a:rPr lang="en-US" sz="1800">
              <a:solidFill>
                <a:srgbClr val="1B6CB3"/>
              </a:solidFill>
              <a:latin typeface="Arial" panose="020B0604020202020204" pitchFamily="34" charset="0"/>
              <a:cs typeface="Arial" panose="020B0604020202020204" pitchFamily="34" charset="0"/>
            </a:rPr>
            <a:t>Interest has been expressed</a:t>
          </a:r>
        </a:p>
      </dgm:t>
    </dgm:pt>
    <dgm:pt modelId="{6AC9AAB9-9361-48A1-9199-AC9FAF6B7ECF}" type="parTrans" cxnId="{8D986FBB-F430-492B-BF9B-549B05AC9831}">
      <dgm:prSet/>
      <dgm:spPr/>
      <dgm:t>
        <a:bodyPr/>
        <a:lstStyle/>
        <a:p>
          <a:endParaRPr lang="en-US"/>
        </a:p>
      </dgm:t>
    </dgm:pt>
    <dgm:pt modelId="{8EB9D79A-91AC-49EC-A6BB-327621C2BE18}" type="sibTrans" cxnId="{8D986FBB-F430-492B-BF9B-549B05AC9831}">
      <dgm:prSet/>
      <dgm:spPr/>
      <dgm:t>
        <a:bodyPr/>
        <a:lstStyle/>
        <a:p>
          <a:endParaRPr lang="en-US"/>
        </a:p>
      </dgm:t>
    </dgm:pt>
    <dgm:pt modelId="{3B856125-B30D-4676-AD97-B372E4E2A430}">
      <dgm:prSet custT="1"/>
      <dgm:spPr>
        <a:solidFill>
          <a:schemeClr val="bg1">
            <a:lumMod val="95000"/>
          </a:schemeClr>
        </a:solidFill>
      </dgm:spPr>
      <dgm:t>
        <a:bodyPr/>
        <a:lstStyle/>
        <a:p>
          <a:r>
            <a:rPr lang="en-US" sz="1800">
              <a:solidFill>
                <a:srgbClr val="1B6CB3"/>
              </a:solidFill>
              <a:latin typeface="Arial" panose="020B0604020202020204" pitchFamily="34" charset="0"/>
              <a:cs typeface="Arial" panose="020B0604020202020204" pitchFamily="34" charset="0"/>
            </a:rPr>
            <a:t>Focus on brand and product awareness</a:t>
          </a:r>
        </a:p>
      </dgm:t>
    </dgm:pt>
    <dgm:pt modelId="{89B03534-B7EE-4639-9BCD-68D308A8E9D3}" type="parTrans" cxnId="{33622BB3-BB62-424C-9FEF-A0DB332F7F0E}">
      <dgm:prSet/>
      <dgm:spPr/>
      <dgm:t>
        <a:bodyPr/>
        <a:lstStyle/>
        <a:p>
          <a:endParaRPr lang="en-US"/>
        </a:p>
      </dgm:t>
    </dgm:pt>
    <dgm:pt modelId="{AF7E721E-1697-46D5-8638-DB829CC07813}" type="sibTrans" cxnId="{33622BB3-BB62-424C-9FEF-A0DB332F7F0E}">
      <dgm:prSet/>
      <dgm:spPr/>
      <dgm:t>
        <a:bodyPr/>
        <a:lstStyle/>
        <a:p>
          <a:endParaRPr lang="en-US"/>
        </a:p>
      </dgm:t>
    </dgm:pt>
    <dgm:pt modelId="{34306B6A-7CF5-45CC-A798-AFC2363D0C10}">
      <dgm:prSet custT="1"/>
      <dgm:spPr>
        <a:solidFill>
          <a:schemeClr val="bg1">
            <a:lumMod val="95000"/>
          </a:schemeClr>
        </a:solidFill>
      </dgm:spPr>
      <dgm:t>
        <a:bodyPr/>
        <a:lstStyle/>
        <a:p>
          <a:r>
            <a:rPr lang="en-US" sz="1800">
              <a:solidFill>
                <a:srgbClr val="1B6CB3"/>
              </a:solidFill>
              <a:latin typeface="Arial" panose="020B0604020202020204" pitchFamily="34" charset="0"/>
              <a:cs typeface="Arial" panose="020B0604020202020204" pitchFamily="34" charset="0"/>
            </a:rPr>
            <a:t>Reactive outreach (Digital advertising e.g.)</a:t>
          </a:r>
        </a:p>
      </dgm:t>
    </dgm:pt>
    <dgm:pt modelId="{5D01642D-544A-4BA8-8B38-01801FF44243}" type="parTrans" cxnId="{57A8B29B-E130-4159-898B-3C2BBDDBF13F}">
      <dgm:prSet/>
      <dgm:spPr/>
      <dgm:t>
        <a:bodyPr/>
        <a:lstStyle/>
        <a:p>
          <a:endParaRPr lang="en-US"/>
        </a:p>
      </dgm:t>
    </dgm:pt>
    <dgm:pt modelId="{28D9B45F-34F4-424B-9401-E577C137F134}" type="sibTrans" cxnId="{57A8B29B-E130-4159-898B-3C2BBDDBF13F}">
      <dgm:prSet/>
      <dgm:spPr/>
      <dgm:t>
        <a:bodyPr/>
        <a:lstStyle/>
        <a:p>
          <a:endParaRPr lang="en-US"/>
        </a:p>
      </dgm:t>
    </dgm:pt>
    <dgm:pt modelId="{182C0FBA-54B2-4EF1-8CE9-B52D99A4789F}" type="pres">
      <dgm:prSet presAssocID="{92468619-2E5C-4DA3-829A-1EAD77976778}" presName="Name0" presStyleCnt="0">
        <dgm:presLayoutVars>
          <dgm:chPref val="1"/>
          <dgm:dir/>
          <dgm:animOne val="branch"/>
          <dgm:animLvl val="lvl"/>
          <dgm:resizeHandles/>
        </dgm:presLayoutVars>
      </dgm:prSet>
      <dgm:spPr/>
    </dgm:pt>
    <dgm:pt modelId="{426F1780-A010-475B-8DFD-90DC2E295084}" type="pres">
      <dgm:prSet presAssocID="{EAB54FB5-3F88-4B1C-A443-DB8754C7069B}" presName="vertOne" presStyleCnt="0"/>
      <dgm:spPr/>
    </dgm:pt>
    <dgm:pt modelId="{B7B08494-735B-466A-842D-DF9BFA3521AD}" type="pres">
      <dgm:prSet presAssocID="{EAB54FB5-3F88-4B1C-A443-DB8754C7069B}" presName="txOne" presStyleLbl="node0" presStyleIdx="0" presStyleCnt="1">
        <dgm:presLayoutVars>
          <dgm:chPref val="3"/>
        </dgm:presLayoutVars>
      </dgm:prSet>
      <dgm:spPr/>
    </dgm:pt>
    <dgm:pt modelId="{2CEE4DF6-1130-4161-B0AF-AD5BE5420ADF}" type="pres">
      <dgm:prSet presAssocID="{EAB54FB5-3F88-4B1C-A443-DB8754C7069B}" presName="parTransOne" presStyleCnt="0"/>
      <dgm:spPr/>
    </dgm:pt>
    <dgm:pt modelId="{C4C63BA3-D7D8-473B-87A6-AA919FAA0EAA}" type="pres">
      <dgm:prSet presAssocID="{EAB54FB5-3F88-4B1C-A443-DB8754C7069B}" presName="horzOne" presStyleCnt="0"/>
      <dgm:spPr/>
    </dgm:pt>
    <dgm:pt modelId="{B3D79993-1C78-40DD-9178-D003FEA2C14D}" type="pres">
      <dgm:prSet presAssocID="{E6CDBFDE-1413-4FA6-A90A-5283143D2CBC}" presName="vertTwo" presStyleCnt="0"/>
      <dgm:spPr/>
    </dgm:pt>
    <dgm:pt modelId="{DA5331A6-DCEB-4751-9FEF-75DF76ED7A9F}" type="pres">
      <dgm:prSet presAssocID="{E6CDBFDE-1413-4FA6-A90A-5283143D2CBC}" presName="txTwo" presStyleLbl="node2" presStyleIdx="0" presStyleCnt="1">
        <dgm:presLayoutVars>
          <dgm:chPref val="3"/>
        </dgm:presLayoutVars>
      </dgm:prSet>
      <dgm:spPr/>
    </dgm:pt>
    <dgm:pt modelId="{6100F90E-34EC-422B-9545-72E77347E93E}" type="pres">
      <dgm:prSet presAssocID="{E6CDBFDE-1413-4FA6-A90A-5283143D2CBC}" presName="parTransTwo" presStyleCnt="0"/>
      <dgm:spPr/>
    </dgm:pt>
    <dgm:pt modelId="{5E1C0694-BE26-4D6F-AD05-931FC983A477}" type="pres">
      <dgm:prSet presAssocID="{E6CDBFDE-1413-4FA6-A90A-5283143D2CBC}" presName="horzTwo" presStyleCnt="0"/>
      <dgm:spPr/>
    </dgm:pt>
    <dgm:pt modelId="{2F52B4D0-074B-4F75-BF2E-A964C3C1A99D}" type="pres">
      <dgm:prSet presAssocID="{F2839EC6-C55D-4A6F-B2B9-9A2E48B4EDDE}" presName="vertThree" presStyleCnt="0"/>
      <dgm:spPr/>
    </dgm:pt>
    <dgm:pt modelId="{094DAB7A-6811-48D6-8037-F1AECEC0FFB9}" type="pres">
      <dgm:prSet presAssocID="{F2839EC6-C55D-4A6F-B2B9-9A2E48B4EDDE}" presName="txThree" presStyleLbl="node3" presStyleIdx="0" presStyleCnt="1">
        <dgm:presLayoutVars>
          <dgm:chPref val="3"/>
        </dgm:presLayoutVars>
      </dgm:prSet>
      <dgm:spPr/>
    </dgm:pt>
    <dgm:pt modelId="{B34901AA-EFF5-4528-83C2-4146601F6B89}" type="pres">
      <dgm:prSet presAssocID="{F2839EC6-C55D-4A6F-B2B9-9A2E48B4EDDE}" presName="parTransThree" presStyleCnt="0"/>
      <dgm:spPr/>
    </dgm:pt>
    <dgm:pt modelId="{98E9E918-4053-4BB1-BF9A-C9CC196B8D17}" type="pres">
      <dgm:prSet presAssocID="{F2839EC6-C55D-4A6F-B2B9-9A2E48B4EDDE}" presName="horzThree" presStyleCnt="0"/>
      <dgm:spPr/>
    </dgm:pt>
    <dgm:pt modelId="{06C85B8E-97E0-4181-AB61-2B7D0626E6B3}" type="pres">
      <dgm:prSet presAssocID="{28C121CB-61A3-44A8-A03B-059147D295F8}" presName="vertFour" presStyleCnt="0">
        <dgm:presLayoutVars>
          <dgm:chPref val="3"/>
        </dgm:presLayoutVars>
      </dgm:prSet>
      <dgm:spPr/>
    </dgm:pt>
    <dgm:pt modelId="{011BE5F4-F7A3-4F31-80BE-67680370AFB4}" type="pres">
      <dgm:prSet presAssocID="{28C121CB-61A3-44A8-A03B-059147D295F8}" presName="txFour" presStyleLbl="node4" presStyleIdx="0" presStyleCnt="3">
        <dgm:presLayoutVars>
          <dgm:chPref val="3"/>
        </dgm:presLayoutVars>
      </dgm:prSet>
      <dgm:spPr/>
    </dgm:pt>
    <dgm:pt modelId="{E5FA010F-2F16-4D58-A179-C5BDA690B4E5}" type="pres">
      <dgm:prSet presAssocID="{28C121CB-61A3-44A8-A03B-059147D295F8}" presName="parTransFour" presStyleCnt="0"/>
      <dgm:spPr/>
    </dgm:pt>
    <dgm:pt modelId="{6C7E770D-B38D-4839-B9EF-536F2385498D}" type="pres">
      <dgm:prSet presAssocID="{28C121CB-61A3-44A8-A03B-059147D295F8}" presName="horzFour" presStyleCnt="0"/>
      <dgm:spPr/>
    </dgm:pt>
    <dgm:pt modelId="{E219FA50-FC7A-4F7D-98AF-9D29BEAD6FA4}" type="pres">
      <dgm:prSet presAssocID="{3B856125-B30D-4676-AD97-B372E4E2A430}" presName="vertFour" presStyleCnt="0">
        <dgm:presLayoutVars>
          <dgm:chPref val="3"/>
        </dgm:presLayoutVars>
      </dgm:prSet>
      <dgm:spPr/>
    </dgm:pt>
    <dgm:pt modelId="{665F5F33-948D-4F5E-992A-1FFC2D21E774}" type="pres">
      <dgm:prSet presAssocID="{3B856125-B30D-4676-AD97-B372E4E2A430}" presName="txFour" presStyleLbl="node4" presStyleIdx="1" presStyleCnt="3">
        <dgm:presLayoutVars>
          <dgm:chPref val="3"/>
        </dgm:presLayoutVars>
      </dgm:prSet>
      <dgm:spPr/>
    </dgm:pt>
    <dgm:pt modelId="{4BAEDD46-7F15-40AD-8736-864ED6104E7F}" type="pres">
      <dgm:prSet presAssocID="{3B856125-B30D-4676-AD97-B372E4E2A430}" presName="parTransFour" presStyleCnt="0"/>
      <dgm:spPr/>
    </dgm:pt>
    <dgm:pt modelId="{39CA55A3-6B18-4812-873E-78C554D5F728}" type="pres">
      <dgm:prSet presAssocID="{3B856125-B30D-4676-AD97-B372E4E2A430}" presName="horzFour" presStyleCnt="0"/>
      <dgm:spPr/>
    </dgm:pt>
    <dgm:pt modelId="{19889C6B-2DA8-478B-BD3B-03FE615B8498}" type="pres">
      <dgm:prSet presAssocID="{34306B6A-7CF5-45CC-A798-AFC2363D0C10}" presName="vertFour" presStyleCnt="0">
        <dgm:presLayoutVars>
          <dgm:chPref val="3"/>
        </dgm:presLayoutVars>
      </dgm:prSet>
      <dgm:spPr/>
    </dgm:pt>
    <dgm:pt modelId="{502B82B5-4140-4127-AA55-278D3047D67E}" type="pres">
      <dgm:prSet presAssocID="{34306B6A-7CF5-45CC-A798-AFC2363D0C10}" presName="txFour" presStyleLbl="node4" presStyleIdx="2" presStyleCnt="3">
        <dgm:presLayoutVars>
          <dgm:chPref val="3"/>
        </dgm:presLayoutVars>
      </dgm:prSet>
      <dgm:spPr/>
    </dgm:pt>
    <dgm:pt modelId="{2EB52996-AB93-47E9-9FBE-458DBCAD4DED}" type="pres">
      <dgm:prSet presAssocID="{34306B6A-7CF5-45CC-A798-AFC2363D0C10}" presName="horzFour" presStyleCnt="0"/>
      <dgm:spPr/>
    </dgm:pt>
  </dgm:ptLst>
  <dgm:cxnLst>
    <dgm:cxn modelId="{101ADB6F-7045-4B4A-800A-E1064361C66E}" type="presOf" srcId="{34306B6A-7CF5-45CC-A798-AFC2363D0C10}" destId="{502B82B5-4140-4127-AA55-278D3047D67E}" srcOrd="0" destOrd="0" presId="urn:microsoft.com/office/officeart/2005/8/layout/hierarchy4"/>
    <dgm:cxn modelId="{70FA4859-6F15-4BFC-86D2-817F694851E0}" type="presOf" srcId="{E6CDBFDE-1413-4FA6-A90A-5283143D2CBC}" destId="{DA5331A6-DCEB-4751-9FEF-75DF76ED7A9F}" srcOrd="0" destOrd="0" presId="urn:microsoft.com/office/officeart/2005/8/layout/hierarchy4"/>
    <dgm:cxn modelId="{BD2DAD89-D839-4AC3-958E-B953158B92A9}" type="presOf" srcId="{28C121CB-61A3-44A8-A03B-059147D295F8}" destId="{011BE5F4-F7A3-4F31-80BE-67680370AFB4}" srcOrd="0" destOrd="0" presId="urn:microsoft.com/office/officeart/2005/8/layout/hierarchy4"/>
    <dgm:cxn modelId="{591EB48D-17E4-4F19-BCD8-908751CAA354}" srcId="{F2839EC6-C55D-4A6F-B2B9-9A2E48B4EDDE}" destId="{28C121CB-61A3-44A8-A03B-059147D295F8}" srcOrd="0" destOrd="0" parTransId="{2FAEA671-3F8B-41E9-B4E5-1B2DE35B043C}" sibTransId="{92C01530-020E-4DB0-96C9-F02B4A8BE28C}"/>
    <dgm:cxn modelId="{1D0E4B95-4D7C-473A-97F7-C40F9E0C69E7}" type="presOf" srcId="{F2839EC6-C55D-4A6F-B2B9-9A2E48B4EDDE}" destId="{094DAB7A-6811-48D6-8037-F1AECEC0FFB9}" srcOrd="0" destOrd="0" presId="urn:microsoft.com/office/officeart/2005/8/layout/hierarchy4"/>
    <dgm:cxn modelId="{57A8B29B-E130-4159-898B-3C2BBDDBF13F}" srcId="{3B856125-B30D-4676-AD97-B372E4E2A430}" destId="{34306B6A-7CF5-45CC-A798-AFC2363D0C10}" srcOrd="0" destOrd="0" parTransId="{5D01642D-544A-4BA8-8B38-01801FF44243}" sibTransId="{28D9B45F-34F4-424B-9401-E577C137F134}"/>
    <dgm:cxn modelId="{33622BB3-BB62-424C-9FEF-A0DB332F7F0E}" srcId="{28C121CB-61A3-44A8-A03B-059147D295F8}" destId="{3B856125-B30D-4676-AD97-B372E4E2A430}" srcOrd="0" destOrd="0" parTransId="{89B03534-B7EE-4639-9BCD-68D308A8E9D3}" sibTransId="{AF7E721E-1697-46D5-8638-DB829CC07813}"/>
    <dgm:cxn modelId="{8D986FBB-F430-492B-BF9B-549B05AC9831}" srcId="{E6CDBFDE-1413-4FA6-A90A-5283143D2CBC}" destId="{F2839EC6-C55D-4A6F-B2B9-9A2E48B4EDDE}" srcOrd="0" destOrd="0" parTransId="{6AC9AAB9-9361-48A1-9199-AC9FAF6B7ECF}" sibTransId="{8EB9D79A-91AC-49EC-A6BB-327621C2BE18}"/>
    <dgm:cxn modelId="{22CAFEC5-AFDE-437C-85CB-E4D6A274C165}" type="presOf" srcId="{92468619-2E5C-4DA3-829A-1EAD77976778}" destId="{182C0FBA-54B2-4EF1-8CE9-B52D99A4789F}" srcOrd="0" destOrd="0" presId="urn:microsoft.com/office/officeart/2005/8/layout/hierarchy4"/>
    <dgm:cxn modelId="{D1E972DA-E576-4C9B-B65C-3B2895F98624}" srcId="{EAB54FB5-3F88-4B1C-A443-DB8754C7069B}" destId="{E6CDBFDE-1413-4FA6-A90A-5283143D2CBC}" srcOrd="0" destOrd="0" parTransId="{16F19077-AB2F-4844-94D0-D5A14A246BC2}" sibTransId="{29063DED-FBFC-4BC2-A969-2DED538D436F}"/>
    <dgm:cxn modelId="{9626D4DC-40E5-436B-9026-2F2D24C0B2DD}" type="presOf" srcId="{EAB54FB5-3F88-4B1C-A443-DB8754C7069B}" destId="{B7B08494-735B-466A-842D-DF9BFA3521AD}" srcOrd="0" destOrd="0" presId="urn:microsoft.com/office/officeart/2005/8/layout/hierarchy4"/>
    <dgm:cxn modelId="{9BBC22EB-4173-4554-9546-E0DBE0450174}" srcId="{92468619-2E5C-4DA3-829A-1EAD77976778}" destId="{EAB54FB5-3F88-4B1C-A443-DB8754C7069B}" srcOrd="0" destOrd="0" parTransId="{E187249D-03A8-4597-84F3-251B45777F3D}" sibTransId="{B5A1C2DB-75F6-450B-987F-158CC25B82B8}"/>
    <dgm:cxn modelId="{209BE2FF-AE66-4392-9F1E-FD37307D185A}" type="presOf" srcId="{3B856125-B30D-4676-AD97-B372E4E2A430}" destId="{665F5F33-948D-4F5E-992A-1FFC2D21E774}" srcOrd="0" destOrd="0" presId="urn:microsoft.com/office/officeart/2005/8/layout/hierarchy4"/>
    <dgm:cxn modelId="{851630E0-19E8-46B8-843C-BB4205396942}" type="presParOf" srcId="{182C0FBA-54B2-4EF1-8CE9-B52D99A4789F}" destId="{426F1780-A010-475B-8DFD-90DC2E295084}" srcOrd="0" destOrd="0" presId="urn:microsoft.com/office/officeart/2005/8/layout/hierarchy4"/>
    <dgm:cxn modelId="{C65A5358-89EE-42A3-BD4B-28BF7D52AF78}" type="presParOf" srcId="{426F1780-A010-475B-8DFD-90DC2E295084}" destId="{B7B08494-735B-466A-842D-DF9BFA3521AD}" srcOrd="0" destOrd="0" presId="urn:microsoft.com/office/officeart/2005/8/layout/hierarchy4"/>
    <dgm:cxn modelId="{A571A9AF-1CDD-4DF2-847D-082B437A305D}" type="presParOf" srcId="{426F1780-A010-475B-8DFD-90DC2E295084}" destId="{2CEE4DF6-1130-4161-B0AF-AD5BE5420ADF}" srcOrd="1" destOrd="0" presId="urn:microsoft.com/office/officeart/2005/8/layout/hierarchy4"/>
    <dgm:cxn modelId="{F05B3A0D-1DEC-4A90-8F42-07E1ABD8FE39}" type="presParOf" srcId="{426F1780-A010-475B-8DFD-90DC2E295084}" destId="{C4C63BA3-D7D8-473B-87A6-AA919FAA0EAA}" srcOrd="2" destOrd="0" presId="urn:microsoft.com/office/officeart/2005/8/layout/hierarchy4"/>
    <dgm:cxn modelId="{5F4E31D3-45DC-476D-933D-06ECA3DFE47A}" type="presParOf" srcId="{C4C63BA3-D7D8-473B-87A6-AA919FAA0EAA}" destId="{B3D79993-1C78-40DD-9178-D003FEA2C14D}" srcOrd="0" destOrd="0" presId="urn:microsoft.com/office/officeart/2005/8/layout/hierarchy4"/>
    <dgm:cxn modelId="{BF9427C5-6E9A-418D-AE16-8B2A096A7152}" type="presParOf" srcId="{B3D79993-1C78-40DD-9178-D003FEA2C14D}" destId="{DA5331A6-DCEB-4751-9FEF-75DF76ED7A9F}" srcOrd="0" destOrd="0" presId="urn:microsoft.com/office/officeart/2005/8/layout/hierarchy4"/>
    <dgm:cxn modelId="{3C78FEB1-1EC5-4CEF-AF84-3862F6AD5609}" type="presParOf" srcId="{B3D79993-1C78-40DD-9178-D003FEA2C14D}" destId="{6100F90E-34EC-422B-9545-72E77347E93E}" srcOrd="1" destOrd="0" presId="urn:microsoft.com/office/officeart/2005/8/layout/hierarchy4"/>
    <dgm:cxn modelId="{1ADB8925-DD4D-4A21-BE7A-C616EC9B7E18}" type="presParOf" srcId="{B3D79993-1C78-40DD-9178-D003FEA2C14D}" destId="{5E1C0694-BE26-4D6F-AD05-931FC983A477}" srcOrd="2" destOrd="0" presId="urn:microsoft.com/office/officeart/2005/8/layout/hierarchy4"/>
    <dgm:cxn modelId="{248F642E-2DEE-4F77-91F1-9DA4448BB35F}" type="presParOf" srcId="{5E1C0694-BE26-4D6F-AD05-931FC983A477}" destId="{2F52B4D0-074B-4F75-BF2E-A964C3C1A99D}" srcOrd="0" destOrd="0" presId="urn:microsoft.com/office/officeart/2005/8/layout/hierarchy4"/>
    <dgm:cxn modelId="{DCC59C55-6857-4DBE-8DA8-0FA46981C45C}" type="presParOf" srcId="{2F52B4D0-074B-4F75-BF2E-A964C3C1A99D}" destId="{094DAB7A-6811-48D6-8037-F1AECEC0FFB9}" srcOrd="0" destOrd="0" presId="urn:microsoft.com/office/officeart/2005/8/layout/hierarchy4"/>
    <dgm:cxn modelId="{DD8727C2-68C3-4EA1-B03F-4B666592580F}" type="presParOf" srcId="{2F52B4D0-074B-4F75-BF2E-A964C3C1A99D}" destId="{B34901AA-EFF5-4528-83C2-4146601F6B89}" srcOrd="1" destOrd="0" presId="urn:microsoft.com/office/officeart/2005/8/layout/hierarchy4"/>
    <dgm:cxn modelId="{322021FE-4E50-49A3-B159-A647293E5A8A}" type="presParOf" srcId="{2F52B4D0-074B-4F75-BF2E-A964C3C1A99D}" destId="{98E9E918-4053-4BB1-BF9A-C9CC196B8D17}" srcOrd="2" destOrd="0" presId="urn:microsoft.com/office/officeart/2005/8/layout/hierarchy4"/>
    <dgm:cxn modelId="{E427C35E-BFEC-432E-B6C0-C72E42FF7EAE}" type="presParOf" srcId="{98E9E918-4053-4BB1-BF9A-C9CC196B8D17}" destId="{06C85B8E-97E0-4181-AB61-2B7D0626E6B3}" srcOrd="0" destOrd="0" presId="urn:microsoft.com/office/officeart/2005/8/layout/hierarchy4"/>
    <dgm:cxn modelId="{123BF94C-525F-45B1-AE7E-869B4FE5D2A6}" type="presParOf" srcId="{06C85B8E-97E0-4181-AB61-2B7D0626E6B3}" destId="{011BE5F4-F7A3-4F31-80BE-67680370AFB4}" srcOrd="0" destOrd="0" presId="urn:microsoft.com/office/officeart/2005/8/layout/hierarchy4"/>
    <dgm:cxn modelId="{5369CD9B-32CA-490E-8FC0-D8941B99F266}" type="presParOf" srcId="{06C85B8E-97E0-4181-AB61-2B7D0626E6B3}" destId="{E5FA010F-2F16-4D58-A179-C5BDA690B4E5}" srcOrd="1" destOrd="0" presId="urn:microsoft.com/office/officeart/2005/8/layout/hierarchy4"/>
    <dgm:cxn modelId="{61AC76E3-096B-4C50-8556-8B08F9CF575B}" type="presParOf" srcId="{06C85B8E-97E0-4181-AB61-2B7D0626E6B3}" destId="{6C7E770D-B38D-4839-B9EF-536F2385498D}" srcOrd="2" destOrd="0" presId="urn:microsoft.com/office/officeart/2005/8/layout/hierarchy4"/>
    <dgm:cxn modelId="{76DF21AF-05D9-4EEF-ACCB-C2268F6B1F10}" type="presParOf" srcId="{6C7E770D-B38D-4839-B9EF-536F2385498D}" destId="{E219FA50-FC7A-4F7D-98AF-9D29BEAD6FA4}" srcOrd="0" destOrd="0" presId="urn:microsoft.com/office/officeart/2005/8/layout/hierarchy4"/>
    <dgm:cxn modelId="{2FC29FDD-80AB-4A9E-B99E-ACC82F44A889}" type="presParOf" srcId="{E219FA50-FC7A-4F7D-98AF-9D29BEAD6FA4}" destId="{665F5F33-948D-4F5E-992A-1FFC2D21E774}" srcOrd="0" destOrd="0" presId="urn:microsoft.com/office/officeart/2005/8/layout/hierarchy4"/>
    <dgm:cxn modelId="{09562537-23EC-42CD-8132-79502AC89AC2}" type="presParOf" srcId="{E219FA50-FC7A-4F7D-98AF-9D29BEAD6FA4}" destId="{4BAEDD46-7F15-40AD-8736-864ED6104E7F}" srcOrd="1" destOrd="0" presId="urn:microsoft.com/office/officeart/2005/8/layout/hierarchy4"/>
    <dgm:cxn modelId="{39C57438-7F6B-4169-8ABA-78D4AFB713A9}" type="presParOf" srcId="{E219FA50-FC7A-4F7D-98AF-9D29BEAD6FA4}" destId="{39CA55A3-6B18-4812-873E-78C554D5F728}" srcOrd="2" destOrd="0" presId="urn:microsoft.com/office/officeart/2005/8/layout/hierarchy4"/>
    <dgm:cxn modelId="{3F321222-6A95-4A5F-B351-8AFC71C21BFB}" type="presParOf" srcId="{39CA55A3-6B18-4812-873E-78C554D5F728}" destId="{19889C6B-2DA8-478B-BD3B-03FE615B8498}" srcOrd="0" destOrd="0" presId="urn:microsoft.com/office/officeart/2005/8/layout/hierarchy4"/>
    <dgm:cxn modelId="{7D1C8F00-ADAF-485C-8DB0-70EA38C06EFC}" type="presParOf" srcId="{19889C6B-2DA8-478B-BD3B-03FE615B8498}" destId="{502B82B5-4140-4127-AA55-278D3047D67E}" srcOrd="0" destOrd="0" presId="urn:microsoft.com/office/officeart/2005/8/layout/hierarchy4"/>
    <dgm:cxn modelId="{0CE603C4-C507-4DDB-98E1-CE364785E728}" type="presParOf" srcId="{19889C6B-2DA8-478B-BD3B-03FE615B8498}" destId="{2EB52996-AB93-47E9-9FBE-458DBCAD4DED}" srcOrd="1" destOrd="0" presId="urn:microsoft.com/office/officeart/2005/8/layout/hierarchy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2468619-2E5C-4DA3-829A-1EAD77976778}" type="doc">
      <dgm:prSet loTypeId="urn:microsoft.com/office/officeart/2005/8/layout/hierarchy4" loCatId="relationship" qsTypeId="urn:microsoft.com/office/officeart/2005/8/quickstyle/simple1" qsCatId="simple" csTypeId="urn:microsoft.com/office/officeart/2005/8/colors/accent1_2" csCatId="accent1" phldr="1"/>
      <dgm:spPr/>
      <dgm:t>
        <a:bodyPr/>
        <a:lstStyle/>
        <a:p>
          <a:endParaRPr lang="en-US"/>
        </a:p>
      </dgm:t>
    </dgm:pt>
    <dgm:pt modelId="{EAB54FB5-3F88-4B1C-A443-DB8754C7069B}">
      <dgm:prSet phldrT="[Text]" custT="1"/>
      <dgm:spPr>
        <a:solidFill>
          <a:srgbClr val="243782"/>
        </a:solidFill>
      </dgm:spPr>
      <dgm:t>
        <a:bodyPr/>
        <a:lstStyle/>
        <a:p>
          <a:r>
            <a:rPr lang="en-US" sz="1800" b="1">
              <a:latin typeface="Arial (Headings)"/>
            </a:rPr>
            <a:t>SALES PROSPECTING</a:t>
          </a:r>
        </a:p>
      </dgm:t>
    </dgm:pt>
    <dgm:pt modelId="{E187249D-03A8-4597-84F3-251B45777F3D}" type="parTrans" cxnId="{9BBC22EB-4173-4554-9546-E0DBE0450174}">
      <dgm:prSet/>
      <dgm:spPr/>
      <dgm:t>
        <a:bodyPr/>
        <a:lstStyle/>
        <a:p>
          <a:endParaRPr lang="en-US"/>
        </a:p>
      </dgm:t>
    </dgm:pt>
    <dgm:pt modelId="{B5A1C2DB-75F6-450B-987F-158CC25B82B8}" type="sibTrans" cxnId="{9BBC22EB-4173-4554-9546-E0DBE0450174}">
      <dgm:prSet/>
      <dgm:spPr/>
      <dgm:t>
        <a:bodyPr/>
        <a:lstStyle/>
        <a:p>
          <a:endParaRPr lang="en-US"/>
        </a:p>
      </dgm:t>
    </dgm:pt>
    <dgm:pt modelId="{E6CDBFDE-1413-4FA6-A90A-5283143D2CBC}">
      <dgm:prSet phldrT="[Text]" custT="1"/>
      <dgm:spPr>
        <a:solidFill>
          <a:schemeClr val="bg1">
            <a:lumMod val="95000"/>
          </a:schemeClr>
        </a:solidFill>
      </dgm:spPr>
      <dgm:t>
        <a:bodyPr/>
        <a:lstStyle/>
        <a:p>
          <a:r>
            <a:rPr lang="en-US" sz="1800">
              <a:solidFill>
                <a:srgbClr val="1B6CB3"/>
              </a:solidFill>
              <a:latin typeface="Arial" panose="020B0604020202020204" pitchFamily="34" charset="0"/>
              <a:cs typeface="Arial" panose="020B0604020202020204" pitchFamily="34" charset="0"/>
            </a:rPr>
            <a:t>You contacting the customer</a:t>
          </a:r>
        </a:p>
      </dgm:t>
    </dgm:pt>
    <dgm:pt modelId="{16F19077-AB2F-4844-94D0-D5A14A246BC2}" type="parTrans" cxnId="{D1E972DA-E576-4C9B-B65C-3B2895F98624}">
      <dgm:prSet/>
      <dgm:spPr/>
      <dgm:t>
        <a:bodyPr/>
        <a:lstStyle/>
        <a:p>
          <a:endParaRPr lang="en-US"/>
        </a:p>
      </dgm:t>
    </dgm:pt>
    <dgm:pt modelId="{29063DED-FBFC-4BC2-A969-2DED538D436F}" type="sibTrans" cxnId="{D1E972DA-E576-4C9B-B65C-3B2895F98624}">
      <dgm:prSet/>
      <dgm:spPr/>
      <dgm:t>
        <a:bodyPr/>
        <a:lstStyle/>
        <a:p>
          <a:endParaRPr lang="en-US"/>
        </a:p>
      </dgm:t>
    </dgm:pt>
    <dgm:pt modelId="{28C121CB-61A3-44A8-A03B-059147D295F8}">
      <dgm:prSet phldrT="[Text]" custT="1"/>
      <dgm:spPr>
        <a:solidFill>
          <a:schemeClr val="bg1">
            <a:lumMod val="95000"/>
          </a:schemeClr>
        </a:solidFill>
      </dgm:spPr>
      <dgm:t>
        <a:bodyPr/>
        <a:lstStyle/>
        <a:p>
          <a:r>
            <a:rPr lang="en-US" sz="1800">
              <a:solidFill>
                <a:srgbClr val="1B6CB3"/>
              </a:solidFill>
              <a:latin typeface="Arial" panose="020B0604020202020204" pitchFamily="34" charset="0"/>
              <a:cs typeface="Arial" panose="020B0604020202020204" pitchFamily="34" charset="0"/>
            </a:rPr>
            <a:t>Outreach to qualified as potential customers</a:t>
          </a:r>
        </a:p>
      </dgm:t>
    </dgm:pt>
    <dgm:pt modelId="{2FAEA671-3F8B-41E9-B4E5-1B2DE35B043C}" type="parTrans" cxnId="{591EB48D-17E4-4F19-BCD8-908751CAA354}">
      <dgm:prSet/>
      <dgm:spPr/>
      <dgm:t>
        <a:bodyPr/>
        <a:lstStyle/>
        <a:p>
          <a:endParaRPr lang="en-US"/>
        </a:p>
      </dgm:t>
    </dgm:pt>
    <dgm:pt modelId="{92C01530-020E-4DB0-96C9-F02B4A8BE28C}" type="sibTrans" cxnId="{591EB48D-17E4-4F19-BCD8-908751CAA354}">
      <dgm:prSet/>
      <dgm:spPr/>
      <dgm:t>
        <a:bodyPr/>
        <a:lstStyle/>
        <a:p>
          <a:endParaRPr lang="en-US"/>
        </a:p>
      </dgm:t>
    </dgm:pt>
    <dgm:pt modelId="{F2839EC6-C55D-4A6F-B2B9-9A2E48B4EDDE}">
      <dgm:prSet custT="1"/>
      <dgm:spPr>
        <a:solidFill>
          <a:schemeClr val="bg1">
            <a:lumMod val="95000"/>
          </a:schemeClr>
        </a:solidFill>
      </dgm:spPr>
      <dgm:t>
        <a:bodyPr/>
        <a:lstStyle/>
        <a:p>
          <a:r>
            <a:rPr lang="en-US" sz="1800">
              <a:solidFill>
                <a:srgbClr val="1B6CB3"/>
              </a:solidFill>
              <a:latin typeface="Arial" panose="020B0604020202020204" pitchFamily="34" charset="0"/>
              <a:cs typeface="Arial" panose="020B0604020202020204" pitchFamily="34" charset="0"/>
            </a:rPr>
            <a:t>Led mostly by Sales Executive</a:t>
          </a:r>
        </a:p>
      </dgm:t>
    </dgm:pt>
    <dgm:pt modelId="{6AC9AAB9-9361-48A1-9199-AC9FAF6B7ECF}" type="parTrans" cxnId="{8D986FBB-F430-492B-BF9B-549B05AC9831}">
      <dgm:prSet/>
      <dgm:spPr/>
      <dgm:t>
        <a:bodyPr/>
        <a:lstStyle/>
        <a:p>
          <a:endParaRPr lang="en-US"/>
        </a:p>
      </dgm:t>
    </dgm:pt>
    <dgm:pt modelId="{8EB9D79A-91AC-49EC-A6BB-327621C2BE18}" type="sibTrans" cxnId="{8D986FBB-F430-492B-BF9B-549B05AC9831}">
      <dgm:prSet/>
      <dgm:spPr/>
      <dgm:t>
        <a:bodyPr/>
        <a:lstStyle/>
        <a:p>
          <a:endParaRPr lang="en-US"/>
        </a:p>
      </dgm:t>
    </dgm:pt>
    <dgm:pt modelId="{3B856125-B30D-4676-AD97-B372E4E2A430}">
      <dgm:prSet custT="1"/>
      <dgm:spPr>
        <a:solidFill>
          <a:schemeClr val="bg1">
            <a:lumMod val="95000"/>
          </a:schemeClr>
        </a:solidFill>
      </dgm:spPr>
      <dgm:t>
        <a:bodyPr/>
        <a:lstStyle/>
        <a:p>
          <a:r>
            <a:rPr lang="en-US" sz="1800">
              <a:solidFill>
                <a:srgbClr val="1B6CB3"/>
              </a:solidFill>
              <a:latin typeface="Arial" panose="020B0604020202020204" pitchFamily="34" charset="0"/>
              <a:cs typeface="Arial" panose="020B0604020202020204" pitchFamily="34" charset="0"/>
            </a:rPr>
            <a:t>Focus on customers’ specific wants and needs</a:t>
          </a:r>
        </a:p>
      </dgm:t>
    </dgm:pt>
    <dgm:pt modelId="{89B03534-B7EE-4639-9BCD-68D308A8E9D3}" type="parTrans" cxnId="{33622BB3-BB62-424C-9FEF-A0DB332F7F0E}">
      <dgm:prSet/>
      <dgm:spPr/>
      <dgm:t>
        <a:bodyPr/>
        <a:lstStyle/>
        <a:p>
          <a:endParaRPr lang="en-US"/>
        </a:p>
      </dgm:t>
    </dgm:pt>
    <dgm:pt modelId="{AF7E721E-1697-46D5-8638-DB829CC07813}" type="sibTrans" cxnId="{33622BB3-BB62-424C-9FEF-A0DB332F7F0E}">
      <dgm:prSet/>
      <dgm:spPr/>
      <dgm:t>
        <a:bodyPr/>
        <a:lstStyle/>
        <a:p>
          <a:endParaRPr lang="en-US"/>
        </a:p>
      </dgm:t>
    </dgm:pt>
    <dgm:pt modelId="{34306B6A-7CF5-45CC-A798-AFC2363D0C10}">
      <dgm:prSet custT="1"/>
      <dgm:spPr>
        <a:solidFill>
          <a:schemeClr val="bg1">
            <a:lumMod val="95000"/>
          </a:schemeClr>
        </a:solidFill>
      </dgm:spPr>
      <dgm:t>
        <a:bodyPr/>
        <a:lstStyle/>
        <a:p>
          <a:r>
            <a:rPr lang="en-US" sz="1800">
              <a:solidFill>
                <a:srgbClr val="1B6CB3"/>
              </a:solidFill>
              <a:latin typeface="Arial" panose="020B0604020202020204" pitchFamily="34" charset="0"/>
              <a:cs typeface="Arial" panose="020B0604020202020204" pitchFamily="34" charset="0"/>
            </a:rPr>
            <a:t>Proactive Personalized outreach</a:t>
          </a:r>
        </a:p>
      </dgm:t>
    </dgm:pt>
    <dgm:pt modelId="{5D01642D-544A-4BA8-8B38-01801FF44243}" type="parTrans" cxnId="{57A8B29B-E130-4159-898B-3C2BBDDBF13F}">
      <dgm:prSet/>
      <dgm:spPr/>
      <dgm:t>
        <a:bodyPr/>
        <a:lstStyle/>
        <a:p>
          <a:endParaRPr lang="en-US"/>
        </a:p>
      </dgm:t>
    </dgm:pt>
    <dgm:pt modelId="{28D9B45F-34F4-424B-9401-E577C137F134}" type="sibTrans" cxnId="{57A8B29B-E130-4159-898B-3C2BBDDBF13F}">
      <dgm:prSet/>
      <dgm:spPr/>
      <dgm:t>
        <a:bodyPr/>
        <a:lstStyle/>
        <a:p>
          <a:endParaRPr lang="en-US"/>
        </a:p>
      </dgm:t>
    </dgm:pt>
    <dgm:pt modelId="{182C0FBA-54B2-4EF1-8CE9-B52D99A4789F}" type="pres">
      <dgm:prSet presAssocID="{92468619-2E5C-4DA3-829A-1EAD77976778}" presName="Name0" presStyleCnt="0">
        <dgm:presLayoutVars>
          <dgm:chPref val="1"/>
          <dgm:dir/>
          <dgm:animOne val="branch"/>
          <dgm:animLvl val="lvl"/>
          <dgm:resizeHandles/>
        </dgm:presLayoutVars>
      </dgm:prSet>
      <dgm:spPr/>
    </dgm:pt>
    <dgm:pt modelId="{426F1780-A010-475B-8DFD-90DC2E295084}" type="pres">
      <dgm:prSet presAssocID="{EAB54FB5-3F88-4B1C-A443-DB8754C7069B}" presName="vertOne" presStyleCnt="0"/>
      <dgm:spPr/>
    </dgm:pt>
    <dgm:pt modelId="{B7B08494-735B-466A-842D-DF9BFA3521AD}" type="pres">
      <dgm:prSet presAssocID="{EAB54FB5-3F88-4B1C-A443-DB8754C7069B}" presName="txOne" presStyleLbl="node0" presStyleIdx="0" presStyleCnt="1">
        <dgm:presLayoutVars>
          <dgm:chPref val="3"/>
        </dgm:presLayoutVars>
      </dgm:prSet>
      <dgm:spPr/>
    </dgm:pt>
    <dgm:pt modelId="{D182125E-8D98-430B-8AE6-1E00FAA70D24}" type="pres">
      <dgm:prSet presAssocID="{EAB54FB5-3F88-4B1C-A443-DB8754C7069B}" presName="parTransOne" presStyleCnt="0"/>
      <dgm:spPr/>
    </dgm:pt>
    <dgm:pt modelId="{C4C63BA3-D7D8-473B-87A6-AA919FAA0EAA}" type="pres">
      <dgm:prSet presAssocID="{EAB54FB5-3F88-4B1C-A443-DB8754C7069B}" presName="horzOne" presStyleCnt="0"/>
      <dgm:spPr/>
    </dgm:pt>
    <dgm:pt modelId="{B3D79993-1C78-40DD-9178-D003FEA2C14D}" type="pres">
      <dgm:prSet presAssocID="{E6CDBFDE-1413-4FA6-A90A-5283143D2CBC}" presName="vertTwo" presStyleCnt="0"/>
      <dgm:spPr/>
    </dgm:pt>
    <dgm:pt modelId="{DA5331A6-DCEB-4751-9FEF-75DF76ED7A9F}" type="pres">
      <dgm:prSet presAssocID="{E6CDBFDE-1413-4FA6-A90A-5283143D2CBC}" presName="txTwo" presStyleLbl="node2" presStyleIdx="0" presStyleCnt="1">
        <dgm:presLayoutVars>
          <dgm:chPref val="3"/>
        </dgm:presLayoutVars>
      </dgm:prSet>
      <dgm:spPr/>
    </dgm:pt>
    <dgm:pt modelId="{6100F90E-34EC-422B-9545-72E77347E93E}" type="pres">
      <dgm:prSet presAssocID="{E6CDBFDE-1413-4FA6-A90A-5283143D2CBC}" presName="parTransTwo" presStyleCnt="0"/>
      <dgm:spPr/>
    </dgm:pt>
    <dgm:pt modelId="{5E1C0694-BE26-4D6F-AD05-931FC983A477}" type="pres">
      <dgm:prSet presAssocID="{E6CDBFDE-1413-4FA6-A90A-5283143D2CBC}" presName="horzTwo" presStyleCnt="0"/>
      <dgm:spPr/>
    </dgm:pt>
    <dgm:pt modelId="{2F52B4D0-074B-4F75-BF2E-A964C3C1A99D}" type="pres">
      <dgm:prSet presAssocID="{F2839EC6-C55D-4A6F-B2B9-9A2E48B4EDDE}" presName="vertThree" presStyleCnt="0"/>
      <dgm:spPr/>
    </dgm:pt>
    <dgm:pt modelId="{094DAB7A-6811-48D6-8037-F1AECEC0FFB9}" type="pres">
      <dgm:prSet presAssocID="{F2839EC6-C55D-4A6F-B2B9-9A2E48B4EDDE}" presName="txThree" presStyleLbl="node3" presStyleIdx="0" presStyleCnt="1">
        <dgm:presLayoutVars>
          <dgm:chPref val="3"/>
        </dgm:presLayoutVars>
      </dgm:prSet>
      <dgm:spPr/>
    </dgm:pt>
    <dgm:pt modelId="{B34901AA-EFF5-4528-83C2-4146601F6B89}" type="pres">
      <dgm:prSet presAssocID="{F2839EC6-C55D-4A6F-B2B9-9A2E48B4EDDE}" presName="parTransThree" presStyleCnt="0"/>
      <dgm:spPr/>
    </dgm:pt>
    <dgm:pt modelId="{98E9E918-4053-4BB1-BF9A-C9CC196B8D17}" type="pres">
      <dgm:prSet presAssocID="{F2839EC6-C55D-4A6F-B2B9-9A2E48B4EDDE}" presName="horzThree" presStyleCnt="0"/>
      <dgm:spPr/>
    </dgm:pt>
    <dgm:pt modelId="{06C85B8E-97E0-4181-AB61-2B7D0626E6B3}" type="pres">
      <dgm:prSet presAssocID="{28C121CB-61A3-44A8-A03B-059147D295F8}" presName="vertFour" presStyleCnt="0">
        <dgm:presLayoutVars>
          <dgm:chPref val="3"/>
        </dgm:presLayoutVars>
      </dgm:prSet>
      <dgm:spPr/>
    </dgm:pt>
    <dgm:pt modelId="{011BE5F4-F7A3-4F31-80BE-67680370AFB4}" type="pres">
      <dgm:prSet presAssocID="{28C121CB-61A3-44A8-A03B-059147D295F8}" presName="txFour" presStyleLbl="node4" presStyleIdx="0" presStyleCnt="3">
        <dgm:presLayoutVars>
          <dgm:chPref val="3"/>
        </dgm:presLayoutVars>
      </dgm:prSet>
      <dgm:spPr/>
    </dgm:pt>
    <dgm:pt modelId="{E5FA010F-2F16-4D58-A179-C5BDA690B4E5}" type="pres">
      <dgm:prSet presAssocID="{28C121CB-61A3-44A8-A03B-059147D295F8}" presName="parTransFour" presStyleCnt="0"/>
      <dgm:spPr/>
    </dgm:pt>
    <dgm:pt modelId="{6C7E770D-B38D-4839-B9EF-536F2385498D}" type="pres">
      <dgm:prSet presAssocID="{28C121CB-61A3-44A8-A03B-059147D295F8}" presName="horzFour" presStyleCnt="0"/>
      <dgm:spPr/>
    </dgm:pt>
    <dgm:pt modelId="{E219FA50-FC7A-4F7D-98AF-9D29BEAD6FA4}" type="pres">
      <dgm:prSet presAssocID="{3B856125-B30D-4676-AD97-B372E4E2A430}" presName="vertFour" presStyleCnt="0">
        <dgm:presLayoutVars>
          <dgm:chPref val="3"/>
        </dgm:presLayoutVars>
      </dgm:prSet>
      <dgm:spPr/>
    </dgm:pt>
    <dgm:pt modelId="{665F5F33-948D-4F5E-992A-1FFC2D21E774}" type="pres">
      <dgm:prSet presAssocID="{3B856125-B30D-4676-AD97-B372E4E2A430}" presName="txFour" presStyleLbl="node4" presStyleIdx="1" presStyleCnt="3">
        <dgm:presLayoutVars>
          <dgm:chPref val="3"/>
        </dgm:presLayoutVars>
      </dgm:prSet>
      <dgm:spPr/>
    </dgm:pt>
    <dgm:pt modelId="{4BAEDD46-7F15-40AD-8736-864ED6104E7F}" type="pres">
      <dgm:prSet presAssocID="{3B856125-B30D-4676-AD97-B372E4E2A430}" presName="parTransFour" presStyleCnt="0"/>
      <dgm:spPr/>
    </dgm:pt>
    <dgm:pt modelId="{39CA55A3-6B18-4812-873E-78C554D5F728}" type="pres">
      <dgm:prSet presAssocID="{3B856125-B30D-4676-AD97-B372E4E2A430}" presName="horzFour" presStyleCnt="0"/>
      <dgm:spPr/>
    </dgm:pt>
    <dgm:pt modelId="{19889C6B-2DA8-478B-BD3B-03FE615B8498}" type="pres">
      <dgm:prSet presAssocID="{34306B6A-7CF5-45CC-A798-AFC2363D0C10}" presName="vertFour" presStyleCnt="0">
        <dgm:presLayoutVars>
          <dgm:chPref val="3"/>
        </dgm:presLayoutVars>
      </dgm:prSet>
      <dgm:spPr/>
    </dgm:pt>
    <dgm:pt modelId="{502B82B5-4140-4127-AA55-278D3047D67E}" type="pres">
      <dgm:prSet presAssocID="{34306B6A-7CF5-45CC-A798-AFC2363D0C10}" presName="txFour" presStyleLbl="node4" presStyleIdx="2" presStyleCnt="3">
        <dgm:presLayoutVars>
          <dgm:chPref val="3"/>
        </dgm:presLayoutVars>
      </dgm:prSet>
      <dgm:spPr/>
    </dgm:pt>
    <dgm:pt modelId="{2EB52996-AB93-47E9-9FBE-458DBCAD4DED}" type="pres">
      <dgm:prSet presAssocID="{34306B6A-7CF5-45CC-A798-AFC2363D0C10}" presName="horzFour" presStyleCnt="0"/>
      <dgm:spPr/>
    </dgm:pt>
  </dgm:ptLst>
  <dgm:cxnLst>
    <dgm:cxn modelId="{3FC2BD02-01A4-4B2F-B6A5-1A07CFEC7C68}" type="presOf" srcId="{F2839EC6-C55D-4A6F-B2B9-9A2E48B4EDDE}" destId="{094DAB7A-6811-48D6-8037-F1AECEC0FFB9}" srcOrd="0" destOrd="0" presId="urn:microsoft.com/office/officeart/2005/8/layout/hierarchy4"/>
    <dgm:cxn modelId="{4651ED6A-3333-4CA6-9B62-63E66ABC2169}" type="presOf" srcId="{34306B6A-7CF5-45CC-A798-AFC2363D0C10}" destId="{502B82B5-4140-4127-AA55-278D3047D67E}" srcOrd="0" destOrd="0" presId="urn:microsoft.com/office/officeart/2005/8/layout/hierarchy4"/>
    <dgm:cxn modelId="{1CF05D74-B53E-4ADE-81CD-FE9B8E430BC6}" type="presOf" srcId="{28C121CB-61A3-44A8-A03B-059147D295F8}" destId="{011BE5F4-F7A3-4F31-80BE-67680370AFB4}" srcOrd="0" destOrd="0" presId="urn:microsoft.com/office/officeart/2005/8/layout/hierarchy4"/>
    <dgm:cxn modelId="{591EB48D-17E4-4F19-BCD8-908751CAA354}" srcId="{F2839EC6-C55D-4A6F-B2B9-9A2E48B4EDDE}" destId="{28C121CB-61A3-44A8-A03B-059147D295F8}" srcOrd="0" destOrd="0" parTransId="{2FAEA671-3F8B-41E9-B4E5-1B2DE35B043C}" sibTransId="{92C01530-020E-4DB0-96C9-F02B4A8BE28C}"/>
    <dgm:cxn modelId="{A9BB3793-6D87-4032-92BF-C80DD64F1035}" type="presOf" srcId="{E6CDBFDE-1413-4FA6-A90A-5283143D2CBC}" destId="{DA5331A6-DCEB-4751-9FEF-75DF76ED7A9F}" srcOrd="0" destOrd="0" presId="urn:microsoft.com/office/officeart/2005/8/layout/hierarchy4"/>
    <dgm:cxn modelId="{57A8B29B-E130-4159-898B-3C2BBDDBF13F}" srcId="{3B856125-B30D-4676-AD97-B372E4E2A430}" destId="{34306B6A-7CF5-45CC-A798-AFC2363D0C10}" srcOrd="0" destOrd="0" parTransId="{5D01642D-544A-4BA8-8B38-01801FF44243}" sibTransId="{28D9B45F-34F4-424B-9401-E577C137F134}"/>
    <dgm:cxn modelId="{2C0AC7B2-20D8-4900-B0B5-C6F62448D762}" type="presOf" srcId="{3B856125-B30D-4676-AD97-B372E4E2A430}" destId="{665F5F33-948D-4F5E-992A-1FFC2D21E774}" srcOrd="0" destOrd="0" presId="urn:microsoft.com/office/officeart/2005/8/layout/hierarchy4"/>
    <dgm:cxn modelId="{33622BB3-BB62-424C-9FEF-A0DB332F7F0E}" srcId="{28C121CB-61A3-44A8-A03B-059147D295F8}" destId="{3B856125-B30D-4676-AD97-B372E4E2A430}" srcOrd="0" destOrd="0" parTransId="{89B03534-B7EE-4639-9BCD-68D308A8E9D3}" sibTransId="{AF7E721E-1697-46D5-8638-DB829CC07813}"/>
    <dgm:cxn modelId="{8D986FBB-F430-492B-BF9B-549B05AC9831}" srcId="{E6CDBFDE-1413-4FA6-A90A-5283143D2CBC}" destId="{F2839EC6-C55D-4A6F-B2B9-9A2E48B4EDDE}" srcOrd="0" destOrd="0" parTransId="{6AC9AAB9-9361-48A1-9199-AC9FAF6B7ECF}" sibTransId="{8EB9D79A-91AC-49EC-A6BB-327621C2BE18}"/>
    <dgm:cxn modelId="{22CAFEC5-AFDE-437C-85CB-E4D6A274C165}" type="presOf" srcId="{92468619-2E5C-4DA3-829A-1EAD77976778}" destId="{182C0FBA-54B2-4EF1-8CE9-B52D99A4789F}" srcOrd="0" destOrd="0" presId="urn:microsoft.com/office/officeart/2005/8/layout/hierarchy4"/>
    <dgm:cxn modelId="{D1E972DA-E576-4C9B-B65C-3B2895F98624}" srcId="{EAB54FB5-3F88-4B1C-A443-DB8754C7069B}" destId="{E6CDBFDE-1413-4FA6-A90A-5283143D2CBC}" srcOrd="0" destOrd="0" parTransId="{16F19077-AB2F-4844-94D0-D5A14A246BC2}" sibTransId="{29063DED-FBFC-4BC2-A969-2DED538D436F}"/>
    <dgm:cxn modelId="{9626D4DC-40E5-436B-9026-2F2D24C0B2DD}" type="presOf" srcId="{EAB54FB5-3F88-4B1C-A443-DB8754C7069B}" destId="{B7B08494-735B-466A-842D-DF9BFA3521AD}" srcOrd="0" destOrd="0" presId="urn:microsoft.com/office/officeart/2005/8/layout/hierarchy4"/>
    <dgm:cxn modelId="{9BBC22EB-4173-4554-9546-E0DBE0450174}" srcId="{92468619-2E5C-4DA3-829A-1EAD77976778}" destId="{EAB54FB5-3F88-4B1C-A443-DB8754C7069B}" srcOrd="0" destOrd="0" parTransId="{E187249D-03A8-4597-84F3-251B45777F3D}" sibTransId="{B5A1C2DB-75F6-450B-987F-158CC25B82B8}"/>
    <dgm:cxn modelId="{851630E0-19E8-46B8-843C-BB4205396942}" type="presParOf" srcId="{182C0FBA-54B2-4EF1-8CE9-B52D99A4789F}" destId="{426F1780-A010-475B-8DFD-90DC2E295084}" srcOrd="0" destOrd="0" presId="urn:microsoft.com/office/officeart/2005/8/layout/hierarchy4"/>
    <dgm:cxn modelId="{C65A5358-89EE-42A3-BD4B-28BF7D52AF78}" type="presParOf" srcId="{426F1780-A010-475B-8DFD-90DC2E295084}" destId="{B7B08494-735B-466A-842D-DF9BFA3521AD}" srcOrd="0" destOrd="0" presId="urn:microsoft.com/office/officeart/2005/8/layout/hierarchy4"/>
    <dgm:cxn modelId="{8BB02AD6-21AB-49AE-91D6-7C7C9720B624}" type="presParOf" srcId="{426F1780-A010-475B-8DFD-90DC2E295084}" destId="{D182125E-8D98-430B-8AE6-1E00FAA70D24}" srcOrd="1" destOrd="0" presId="urn:microsoft.com/office/officeart/2005/8/layout/hierarchy4"/>
    <dgm:cxn modelId="{F05B3A0D-1DEC-4A90-8F42-07E1ABD8FE39}" type="presParOf" srcId="{426F1780-A010-475B-8DFD-90DC2E295084}" destId="{C4C63BA3-D7D8-473B-87A6-AA919FAA0EAA}" srcOrd="2" destOrd="0" presId="urn:microsoft.com/office/officeart/2005/8/layout/hierarchy4"/>
    <dgm:cxn modelId="{3E7E6C4D-6BA0-4131-BC1E-AF0C726671BC}" type="presParOf" srcId="{C4C63BA3-D7D8-473B-87A6-AA919FAA0EAA}" destId="{B3D79993-1C78-40DD-9178-D003FEA2C14D}" srcOrd="0" destOrd="0" presId="urn:microsoft.com/office/officeart/2005/8/layout/hierarchy4"/>
    <dgm:cxn modelId="{58451AD8-68AF-45A5-8751-19F38DC1D987}" type="presParOf" srcId="{B3D79993-1C78-40DD-9178-D003FEA2C14D}" destId="{DA5331A6-DCEB-4751-9FEF-75DF76ED7A9F}" srcOrd="0" destOrd="0" presId="urn:microsoft.com/office/officeart/2005/8/layout/hierarchy4"/>
    <dgm:cxn modelId="{74EAA768-6A58-4B7C-83AD-8E75AF0DD8CE}" type="presParOf" srcId="{B3D79993-1C78-40DD-9178-D003FEA2C14D}" destId="{6100F90E-34EC-422B-9545-72E77347E93E}" srcOrd="1" destOrd="0" presId="urn:microsoft.com/office/officeart/2005/8/layout/hierarchy4"/>
    <dgm:cxn modelId="{76C733AC-D2F4-4F19-A037-59F87AFFFBFE}" type="presParOf" srcId="{B3D79993-1C78-40DD-9178-D003FEA2C14D}" destId="{5E1C0694-BE26-4D6F-AD05-931FC983A477}" srcOrd="2" destOrd="0" presId="urn:microsoft.com/office/officeart/2005/8/layout/hierarchy4"/>
    <dgm:cxn modelId="{ED51C0E4-40A3-4D45-B1FC-859E1A8328E6}" type="presParOf" srcId="{5E1C0694-BE26-4D6F-AD05-931FC983A477}" destId="{2F52B4D0-074B-4F75-BF2E-A964C3C1A99D}" srcOrd="0" destOrd="0" presId="urn:microsoft.com/office/officeart/2005/8/layout/hierarchy4"/>
    <dgm:cxn modelId="{422ED430-D4B4-4140-8F20-F48343C76AF6}" type="presParOf" srcId="{2F52B4D0-074B-4F75-BF2E-A964C3C1A99D}" destId="{094DAB7A-6811-48D6-8037-F1AECEC0FFB9}" srcOrd="0" destOrd="0" presId="urn:microsoft.com/office/officeart/2005/8/layout/hierarchy4"/>
    <dgm:cxn modelId="{0AAB8608-6836-4E82-AE1E-10E0261DE59A}" type="presParOf" srcId="{2F52B4D0-074B-4F75-BF2E-A964C3C1A99D}" destId="{B34901AA-EFF5-4528-83C2-4146601F6B89}" srcOrd="1" destOrd="0" presId="urn:microsoft.com/office/officeart/2005/8/layout/hierarchy4"/>
    <dgm:cxn modelId="{E8B8D01D-E3EF-4DF2-9185-7A53C4BBABDD}" type="presParOf" srcId="{2F52B4D0-074B-4F75-BF2E-A964C3C1A99D}" destId="{98E9E918-4053-4BB1-BF9A-C9CC196B8D17}" srcOrd="2" destOrd="0" presId="urn:microsoft.com/office/officeart/2005/8/layout/hierarchy4"/>
    <dgm:cxn modelId="{8501B387-27EB-454A-A309-17C3B5FD5B1E}" type="presParOf" srcId="{98E9E918-4053-4BB1-BF9A-C9CC196B8D17}" destId="{06C85B8E-97E0-4181-AB61-2B7D0626E6B3}" srcOrd="0" destOrd="0" presId="urn:microsoft.com/office/officeart/2005/8/layout/hierarchy4"/>
    <dgm:cxn modelId="{158B042F-A741-4926-B843-66DB63EDD442}" type="presParOf" srcId="{06C85B8E-97E0-4181-AB61-2B7D0626E6B3}" destId="{011BE5F4-F7A3-4F31-80BE-67680370AFB4}" srcOrd="0" destOrd="0" presId="urn:microsoft.com/office/officeart/2005/8/layout/hierarchy4"/>
    <dgm:cxn modelId="{C05A524A-8774-4A59-917F-694A86C63378}" type="presParOf" srcId="{06C85B8E-97E0-4181-AB61-2B7D0626E6B3}" destId="{E5FA010F-2F16-4D58-A179-C5BDA690B4E5}" srcOrd="1" destOrd="0" presId="urn:microsoft.com/office/officeart/2005/8/layout/hierarchy4"/>
    <dgm:cxn modelId="{EF7964A5-75AB-45FC-AF85-FBA6CE990BA0}" type="presParOf" srcId="{06C85B8E-97E0-4181-AB61-2B7D0626E6B3}" destId="{6C7E770D-B38D-4839-B9EF-536F2385498D}" srcOrd="2" destOrd="0" presId="urn:microsoft.com/office/officeart/2005/8/layout/hierarchy4"/>
    <dgm:cxn modelId="{63AB45B8-112F-4793-83A1-A295BC453F72}" type="presParOf" srcId="{6C7E770D-B38D-4839-B9EF-536F2385498D}" destId="{E219FA50-FC7A-4F7D-98AF-9D29BEAD6FA4}" srcOrd="0" destOrd="0" presId="urn:microsoft.com/office/officeart/2005/8/layout/hierarchy4"/>
    <dgm:cxn modelId="{62FAE336-E20F-421F-9371-92D2A04EFB95}" type="presParOf" srcId="{E219FA50-FC7A-4F7D-98AF-9D29BEAD6FA4}" destId="{665F5F33-948D-4F5E-992A-1FFC2D21E774}" srcOrd="0" destOrd="0" presId="urn:microsoft.com/office/officeart/2005/8/layout/hierarchy4"/>
    <dgm:cxn modelId="{B546A9FC-63C4-4DAB-B24C-F74A5A3DAFD5}" type="presParOf" srcId="{E219FA50-FC7A-4F7D-98AF-9D29BEAD6FA4}" destId="{4BAEDD46-7F15-40AD-8736-864ED6104E7F}" srcOrd="1" destOrd="0" presId="urn:microsoft.com/office/officeart/2005/8/layout/hierarchy4"/>
    <dgm:cxn modelId="{CAD18ABE-FC5C-4C34-960A-78FFBCAD849A}" type="presParOf" srcId="{E219FA50-FC7A-4F7D-98AF-9D29BEAD6FA4}" destId="{39CA55A3-6B18-4812-873E-78C554D5F728}" srcOrd="2" destOrd="0" presId="urn:microsoft.com/office/officeart/2005/8/layout/hierarchy4"/>
    <dgm:cxn modelId="{2677747D-190E-49B9-BD54-22F7B6D71BE5}" type="presParOf" srcId="{39CA55A3-6B18-4812-873E-78C554D5F728}" destId="{19889C6B-2DA8-478B-BD3B-03FE615B8498}" srcOrd="0" destOrd="0" presId="urn:microsoft.com/office/officeart/2005/8/layout/hierarchy4"/>
    <dgm:cxn modelId="{FEE405EE-0F48-4929-A450-E252293D3162}" type="presParOf" srcId="{19889C6B-2DA8-478B-BD3B-03FE615B8498}" destId="{502B82B5-4140-4127-AA55-278D3047D67E}" srcOrd="0" destOrd="0" presId="urn:microsoft.com/office/officeart/2005/8/layout/hierarchy4"/>
    <dgm:cxn modelId="{04060D9A-28B1-418C-A376-A99D4E8539B2}" type="presParOf" srcId="{19889C6B-2DA8-478B-BD3B-03FE615B8498}" destId="{2EB52996-AB93-47E9-9FBE-458DBCAD4DED}" srcOrd="1" destOrd="0" presId="urn:microsoft.com/office/officeart/2005/8/layout/hierarchy4"/>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2468619-2E5C-4DA3-829A-1EAD77976778}" type="doc">
      <dgm:prSet loTypeId="urn:microsoft.com/office/officeart/2005/8/layout/hierarchy4" loCatId="relationship" qsTypeId="urn:microsoft.com/office/officeart/2005/8/quickstyle/simple1" qsCatId="simple" csTypeId="urn:microsoft.com/office/officeart/2005/8/colors/accent1_2" csCatId="accent1" phldr="1"/>
      <dgm:spPr/>
      <dgm:t>
        <a:bodyPr/>
        <a:lstStyle/>
        <a:p>
          <a:endParaRPr lang="en-US"/>
        </a:p>
      </dgm:t>
    </dgm:pt>
    <dgm:pt modelId="{EAB54FB5-3F88-4B1C-A443-DB8754C7069B}">
      <dgm:prSet phldrT="[Text]" custT="1"/>
      <dgm:spPr>
        <a:solidFill>
          <a:srgbClr val="243782"/>
        </a:solidFill>
      </dgm:spPr>
      <dgm:t>
        <a:bodyPr/>
        <a:lstStyle/>
        <a:p>
          <a:r>
            <a:rPr lang="en-US" sz="1800" b="1">
              <a:latin typeface="Arial (Headings)"/>
            </a:rPr>
            <a:t>REVIEW</a:t>
          </a:r>
        </a:p>
      </dgm:t>
    </dgm:pt>
    <dgm:pt modelId="{E187249D-03A8-4597-84F3-251B45777F3D}" type="parTrans" cxnId="{9BBC22EB-4173-4554-9546-E0DBE0450174}">
      <dgm:prSet/>
      <dgm:spPr/>
      <dgm:t>
        <a:bodyPr/>
        <a:lstStyle/>
        <a:p>
          <a:endParaRPr lang="en-US"/>
        </a:p>
      </dgm:t>
    </dgm:pt>
    <dgm:pt modelId="{B5A1C2DB-75F6-450B-987F-158CC25B82B8}" type="sibTrans" cxnId="{9BBC22EB-4173-4554-9546-E0DBE0450174}">
      <dgm:prSet/>
      <dgm:spPr/>
      <dgm:t>
        <a:bodyPr/>
        <a:lstStyle/>
        <a:p>
          <a:endParaRPr lang="en-US"/>
        </a:p>
      </dgm:t>
    </dgm:pt>
    <dgm:pt modelId="{E6CDBFDE-1413-4FA6-A90A-5283143D2CBC}">
      <dgm:prSet phldrT="[Text]" custT="1"/>
      <dgm:spPr>
        <a:solidFill>
          <a:schemeClr val="bg1">
            <a:lumMod val="95000"/>
          </a:schemeClr>
        </a:solidFill>
      </dgm:spPr>
      <dgm:t>
        <a:bodyPr/>
        <a:lstStyle/>
        <a:p>
          <a:r>
            <a:rPr lang="en-US" sz="1800">
              <a:solidFill>
                <a:srgbClr val="1B6CB3"/>
              </a:solidFill>
              <a:latin typeface="Arial" panose="020B0604020202020204" pitchFamily="34" charset="0"/>
              <a:cs typeface="Arial" panose="020B0604020202020204" pitchFamily="34" charset="0"/>
            </a:rPr>
            <a:t>Appropriate descriptive subject line</a:t>
          </a:r>
        </a:p>
      </dgm:t>
    </dgm:pt>
    <dgm:pt modelId="{16F19077-AB2F-4844-94D0-D5A14A246BC2}" type="parTrans" cxnId="{D1E972DA-E576-4C9B-B65C-3B2895F98624}">
      <dgm:prSet/>
      <dgm:spPr/>
      <dgm:t>
        <a:bodyPr/>
        <a:lstStyle/>
        <a:p>
          <a:endParaRPr lang="en-US"/>
        </a:p>
      </dgm:t>
    </dgm:pt>
    <dgm:pt modelId="{29063DED-FBFC-4BC2-A969-2DED538D436F}" type="sibTrans" cxnId="{D1E972DA-E576-4C9B-B65C-3B2895F98624}">
      <dgm:prSet/>
      <dgm:spPr/>
      <dgm:t>
        <a:bodyPr/>
        <a:lstStyle/>
        <a:p>
          <a:endParaRPr lang="en-US"/>
        </a:p>
      </dgm:t>
    </dgm:pt>
    <dgm:pt modelId="{28C121CB-61A3-44A8-A03B-059147D295F8}">
      <dgm:prSet phldrT="[Text]" custT="1"/>
      <dgm:spPr>
        <a:solidFill>
          <a:schemeClr val="bg1">
            <a:lumMod val="95000"/>
          </a:schemeClr>
        </a:solidFill>
      </dgm:spPr>
      <dgm:t>
        <a:bodyPr/>
        <a:lstStyle/>
        <a:p>
          <a:r>
            <a:rPr lang="en-US" sz="1800">
              <a:solidFill>
                <a:srgbClr val="1B6CB3"/>
              </a:solidFill>
              <a:latin typeface="Arial" panose="020B0604020202020204" pitchFamily="34" charset="0"/>
              <a:cs typeface="Arial" panose="020B0604020202020204" pitchFamily="34" charset="0"/>
            </a:rPr>
            <a:t>Thanked them for their interest</a:t>
          </a:r>
        </a:p>
      </dgm:t>
    </dgm:pt>
    <dgm:pt modelId="{2FAEA671-3F8B-41E9-B4E5-1B2DE35B043C}" type="parTrans" cxnId="{591EB48D-17E4-4F19-BCD8-908751CAA354}">
      <dgm:prSet/>
      <dgm:spPr/>
      <dgm:t>
        <a:bodyPr/>
        <a:lstStyle/>
        <a:p>
          <a:endParaRPr lang="en-US"/>
        </a:p>
      </dgm:t>
    </dgm:pt>
    <dgm:pt modelId="{92C01530-020E-4DB0-96C9-F02B4A8BE28C}" type="sibTrans" cxnId="{591EB48D-17E4-4F19-BCD8-908751CAA354}">
      <dgm:prSet/>
      <dgm:spPr/>
      <dgm:t>
        <a:bodyPr/>
        <a:lstStyle/>
        <a:p>
          <a:endParaRPr lang="en-US"/>
        </a:p>
      </dgm:t>
    </dgm:pt>
    <dgm:pt modelId="{F2839EC6-C55D-4A6F-B2B9-9A2E48B4EDDE}">
      <dgm:prSet custT="1"/>
      <dgm:spPr>
        <a:solidFill>
          <a:schemeClr val="bg1">
            <a:lumMod val="95000"/>
          </a:schemeClr>
        </a:solidFill>
      </dgm:spPr>
      <dgm:t>
        <a:bodyPr/>
        <a:lstStyle/>
        <a:p>
          <a:r>
            <a:rPr lang="en-US" sz="1800">
              <a:solidFill>
                <a:srgbClr val="1B6CB3"/>
              </a:solidFill>
              <a:latin typeface="Arial" panose="020B0604020202020204" pitchFamily="34" charset="0"/>
              <a:cs typeface="Arial" panose="020B0604020202020204" pitchFamily="34" charset="0"/>
            </a:rPr>
            <a:t>Addressed prospective customers by name</a:t>
          </a:r>
        </a:p>
      </dgm:t>
    </dgm:pt>
    <dgm:pt modelId="{6AC9AAB9-9361-48A1-9199-AC9FAF6B7ECF}" type="parTrans" cxnId="{8D986FBB-F430-492B-BF9B-549B05AC9831}">
      <dgm:prSet/>
      <dgm:spPr/>
      <dgm:t>
        <a:bodyPr/>
        <a:lstStyle/>
        <a:p>
          <a:endParaRPr lang="en-US"/>
        </a:p>
      </dgm:t>
    </dgm:pt>
    <dgm:pt modelId="{8EB9D79A-91AC-49EC-A6BB-327621C2BE18}" type="sibTrans" cxnId="{8D986FBB-F430-492B-BF9B-549B05AC9831}">
      <dgm:prSet/>
      <dgm:spPr/>
      <dgm:t>
        <a:bodyPr/>
        <a:lstStyle/>
        <a:p>
          <a:endParaRPr lang="en-US"/>
        </a:p>
      </dgm:t>
    </dgm:pt>
    <dgm:pt modelId="{3B856125-B30D-4676-AD97-B372E4E2A430}">
      <dgm:prSet custT="1"/>
      <dgm:spPr>
        <a:solidFill>
          <a:schemeClr val="bg1">
            <a:lumMod val="95000"/>
          </a:schemeClr>
        </a:solidFill>
      </dgm:spPr>
      <dgm:t>
        <a:bodyPr/>
        <a:lstStyle/>
        <a:p>
          <a:r>
            <a:rPr lang="en-US" sz="1800">
              <a:solidFill>
                <a:srgbClr val="1B6CB3"/>
              </a:solidFill>
              <a:latin typeface="Arial" panose="020B0604020202020204" pitchFamily="34" charset="0"/>
              <a:cs typeface="Arial" panose="020B0604020202020204" pitchFamily="34" charset="0"/>
            </a:rPr>
            <a:t>Introduced yourself (Name, Position, Dealership)</a:t>
          </a:r>
        </a:p>
      </dgm:t>
    </dgm:pt>
    <dgm:pt modelId="{89B03534-B7EE-4639-9BCD-68D308A8E9D3}" type="parTrans" cxnId="{33622BB3-BB62-424C-9FEF-A0DB332F7F0E}">
      <dgm:prSet/>
      <dgm:spPr/>
      <dgm:t>
        <a:bodyPr/>
        <a:lstStyle/>
        <a:p>
          <a:endParaRPr lang="en-US"/>
        </a:p>
      </dgm:t>
    </dgm:pt>
    <dgm:pt modelId="{AF7E721E-1697-46D5-8638-DB829CC07813}" type="sibTrans" cxnId="{33622BB3-BB62-424C-9FEF-A0DB332F7F0E}">
      <dgm:prSet/>
      <dgm:spPr/>
      <dgm:t>
        <a:bodyPr/>
        <a:lstStyle/>
        <a:p>
          <a:endParaRPr lang="en-US"/>
        </a:p>
      </dgm:t>
    </dgm:pt>
    <dgm:pt modelId="{34306B6A-7CF5-45CC-A798-AFC2363D0C10}">
      <dgm:prSet custT="1"/>
      <dgm:spPr>
        <a:solidFill>
          <a:schemeClr val="bg1">
            <a:lumMod val="95000"/>
          </a:schemeClr>
        </a:solidFill>
      </dgm:spPr>
      <dgm:t>
        <a:bodyPr/>
        <a:lstStyle/>
        <a:p>
          <a:r>
            <a:rPr lang="en-US" sz="1800">
              <a:solidFill>
                <a:srgbClr val="1B6CB3"/>
              </a:solidFill>
              <a:latin typeface="Arial" panose="020B0604020202020204" pitchFamily="34" charset="0"/>
              <a:cs typeface="Arial" panose="020B0604020202020204" pitchFamily="34" charset="0"/>
            </a:rPr>
            <a:t>Answered and/or addressed all questions</a:t>
          </a:r>
        </a:p>
      </dgm:t>
    </dgm:pt>
    <dgm:pt modelId="{5D01642D-544A-4BA8-8B38-01801FF44243}" type="parTrans" cxnId="{57A8B29B-E130-4159-898B-3C2BBDDBF13F}">
      <dgm:prSet/>
      <dgm:spPr/>
      <dgm:t>
        <a:bodyPr/>
        <a:lstStyle/>
        <a:p>
          <a:endParaRPr lang="en-US"/>
        </a:p>
      </dgm:t>
    </dgm:pt>
    <dgm:pt modelId="{28D9B45F-34F4-424B-9401-E577C137F134}" type="sibTrans" cxnId="{57A8B29B-E130-4159-898B-3C2BBDDBF13F}">
      <dgm:prSet/>
      <dgm:spPr/>
      <dgm:t>
        <a:bodyPr/>
        <a:lstStyle/>
        <a:p>
          <a:endParaRPr lang="en-US"/>
        </a:p>
      </dgm:t>
    </dgm:pt>
    <dgm:pt modelId="{1F0BDBA9-99CF-4BCB-8E9B-2109975ECDB8}">
      <dgm:prSet custT="1"/>
      <dgm:spPr>
        <a:solidFill>
          <a:schemeClr val="bg1">
            <a:lumMod val="95000"/>
          </a:schemeClr>
        </a:solidFill>
      </dgm:spPr>
      <dgm:t>
        <a:bodyPr/>
        <a:lstStyle/>
        <a:p>
          <a:r>
            <a:rPr lang="en-US" sz="1800">
              <a:solidFill>
                <a:srgbClr val="1B6CB3"/>
              </a:solidFill>
              <a:latin typeface="Arial" panose="020B0604020202020204" pitchFamily="34" charset="0"/>
              <a:cs typeface="Arial" panose="020B0604020202020204" pitchFamily="34" charset="0"/>
            </a:rPr>
            <a:t>Spell and grammar check</a:t>
          </a:r>
        </a:p>
      </dgm:t>
    </dgm:pt>
    <dgm:pt modelId="{883F3FFA-D957-462D-B754-B7986961ED70}" type="parTrans" cxnId="{B6CDCB9B-C812-4FBA-BB63-5A49530C7EA7}">
      <dgm:prSet/>
      <dgm:spPr/>
      <dgm:t>
        <a:bodyPr/>
        <a:lstStyle/>
        <a:p>
          <a:endParaRPr lang="en-US"/>
        </a:p>
      </dgm:t>
    </dgm:pt>
    <dgm:pt modelId="{785AF9C2-5113-419E-A98F-E64F52D15A9C}" type="sibTrans" cxnId="{B6CDCB9B-C812-4FBA-BB63-5A49530C7EA7}">
      <dgm:prSet/>
      <dgm:spPr/>
      <dgm:t>
        <a:bodyPr/>
        <a:lstStyle/>
        <a:p>
          <a:endParaRPr lang="en-US"/>
        </a:p>
      </dgm:t>
    </dgm:pt>
    <dgm:pt modelId="{E1DE0408-74B4-40E8-AEFC-C5153225AF63}">
      <dgm:prSet custT="1"/>
      <dgm:spPr>
        <a:solidFill>
          <a:schemeClr val="bg1">
            <a:lumMod val="95000"/>
          </a:schemeClr>
        </a:solidFill>
      </dgm:spPr>
      <dgm:t>
        <a:bodyPr/>
        <a:lstStyle/>
        <a:p>
          <a:r>
            <a:rPr lang="en-US" sz="1800">
              <a:solidFill>
                <a:srgbClr val="1B6CB3"/>
              </a:solidFill>
              <a:latin typeface="Arial" panose="020B0604020202020204" pitchFamily="34" charset="0"/>
              <a:cs typeface="Arial" panose="020B0604020202020204" pitchFamily="34" charset="0"/>
            </a:rPr>
            <a:t>Email can be read in 2 – 3 mins</a:t>
          </a:r>
        </a:p>
      </dgm:t>
    </dgm:pt>
    <dgm:pt modelId="{E6156AE4-883F-4348-A053-99B986C88AEA}" type="parTrans" cxnId="{0F9BDE64-3D31-4981-962D-10924693F5FA}">
      <dgm:prSet/>
      <dgm:spPr/>
      <dgm:t>
        <a:bodyPr/>
        <a:lstStyle/>
        <a:p>
          <a:endParaRPr lang="en-US"/>
        </a:p>
      </dgm:t>
    </dgm:pt>
    <dgm:pt modelId="{BF461806-9AFE-4231-9BC6-45D5146D9FC5}" type="sibTrans" cxnId="{0F9BDE64-3D31-4981-962D-10924693F5FA}">
      <dgm:prSet/>
      <dgm:spPr/>
      <dgm:t>
        <a:bodyPr/>
        <a:lstStyle/>
        <a:p>
          <a:endParaRPr lang="en-US"/>
        </a:p>
      </dgm:t>
    </dgm:pt>
    <dgm:pt modelId="{182C0FBA-54B2-4EF1-8CE9-B52D99A4789F}" type="pres">
      <dgm:prSet presAssocID="{92468619-2E5C-4DA3-829A-1EAD77976778}" presName="Name0" presStyleCnt="0">
        <dgm:presLayoutVars>
          <dgm:chPref val="1"/>
          <dgm:dir/>
          <dgm:animOne val="branch"/>
          <dgm:animLvl val="lvl"/>
          <dgm:resizeHandles/>
        </dgm:presLayoutVars>
      </dgm:prSet>
      <dgm:spPr/>
    </dgm:pt>
    <dgm:pt modelId="{426F1780-A010-475B-8DFD-90DC2E295084}" type="pres">
      <dgm:prSet presAssocID="{EAB54FB5-3F88-4B1C-A443-DB8754C7069B}" presName="vertOne" presStyleCnt="0"/>
      <dgm:spPr/>
    </dgm:pt>
    <dgm:pt modelId="{B7B08494-735B-466A-842D-DF9BFA3521AD}" type="pres">
      <dgm:prSet presAssocID="{EAB54FB5-3F88-4B1C-A443-DB8754C7069B}" presName="txOne" presStyleLbl="node0" presStyleIdx="0" presStyleCnt="1" custLinFactNeighborX="-67663" custLinFactNeighborY="-7856">
        <dgm:presLayoutVars>
          <dgm:chPref val="3"/>
        </dgm:presLayoutVars>
      </dgm:prSet>
      <dgm:spPr/>
    </dgm:pt>
    <dgm:pt modelId="{2CEE4DF6-1130-4161-B0AF-AD5BE5420ADF}" type="pres">
      <dgm:prSet presAssocID="{EAB54FB5-3F88-4B1C-A443-DB8754C7069B}" presName="parTransOne" presStyleCnt="0"/>
      <dgm:spPr/>
    </dgm:pt>
    <dgm:pt modelId="{C4C63BA3-D7D8-473B-87A6-AA919FAA0EAA}" type="pres">
      <dgm:prSet presAssocID="{EAB54FB5-3F88-4B1C-A443-DB8754C7069B}" presName="horzOne" presStyleCnt="0"/>
      <dgm:spPr/>
    </dgm:pt>
    <dgm:pt modelId="{B3D79993-1C78-40DD-9178-D003FEA2C14D}" type="pres">
      <dgm:prSet presAssocID="{E6CDBFDE-1413-4FA6-A90A-5283143D2CBC}" presName="vertTwo" presStyleCnt="0"/>
      <dgm:spPr/>
    </dgm:pt>
    <dgm:pt modelId="{DA5331A6-DCEB-4751-9FEF-75DF76ED7A9F}" type="pres">
      <dgm:prSet presAssocID="{E6CDBFDE-1413-4FA6-A90A-5283143D2CBC}" presName="txTwo" presStyleLbl="node2" presStyleIdx="0" presStyleCnt="1">
        <dgm:presLayoutVars>
          <dgm:chPref val="3"/>
        </dgm:presLayoutVars>
      </dgm:prSet>
      <dgm:spPr/>
    </dgm:pt>
    <dgm:pt modelId="{6B14AFE1-A6E8-4997-93B5-EF1A0C25A7E3}" type="pres">
      <dgm:prSet presAssocID="{E6CDBFDE-1413-4FA6-A90A-5283143D2CBC}" presName="parTransTwo" presStyleCnt="0"/>
      <dgm:spPr/>
    </dgm:pt>
    <dgm:pt modelId="{5E1C0694-BE26-4D6F-AD05-931FC983A477}" type="pres">
      <dgm:prSet presAssocID="{E6CDBFDE-1413-4FA6-A90A-5283143D2CBC}" presName="horzTwo" presStyleCnt="0"/>
      <dgm:spPr/>
    </dgm:pt>
    <dgm:pt modelId="{2974AD5F-7187-4ED5-BE92-BA5C6473500A}" type="pres">
      <dgm:prSet presAssocID="{F2839EC6-C55D-4A6F-B2B9-9A2E48B4EDDE}" presName="vertThree" presStyleCnt="0"/>
      <dgm:spPr/>
    </dgm:pt>
    <dgm:pt modelId="{9C928FEA-A4AC-4FC9-AF72-80429CE4D843}" type="pres">
      <dgm:prSet presAssocID="{F2839EC6-C55D-4A6F-B2B9-9A2E48B4EDDE}" presName="txThree" presStyleLbl="node3" presStyleIdx="0" presStyleCnt="1">
        <dgm:presLayoutVars>
          <dgm:chPref val="3"/>
        </dgm:presLayoutVars>
      </dgm:prSet>
      <dgm:spPr/>
    </dgm:pt>
    <dgm:pt modelId="{4CF5AE16-6EE8-4783-AB3B-CDA50B2989BD}" type="pres">
      <dgm:prSet presAssocID="{F2839EC6-C55D-4A6F-B2B9-9A2E48B4EDDE}" presName="parTransThree" presStyleCnt="0"/>
      <dgm:spPr/>
    </dgm:pt>
    <dgm:pt modelId="{9A40DA42-EF12-4635-96EC-B20174122A15}" type="pres">
      <dgm:prSet presAssocID="{F2839EC6-C55D-4A6F-B2B9-9A2E48B4EDDE}" presName="horzThree" presStyleCnt="0"/>
      <dgm:spPr/>
    </dgm:pt>
    <dgm:pt modelId="{ECECCE20-B42C-45C5-A935-33C4D8434623}" type="pres">
      <dgm:prSet presAssocID="{28C121CB-61A3-44A8-A03B-059147D295F8}" presName="vertFour" presStyleCnt="0">
        <dgm:presLayoutVars>
          <dgm:chPref val="3"/>
        </dgm:presLayoutVars>
      </dgm:prSet>
      <dgm:spPr/>
    </dgm:pt>
    <dgm:pt modelId="{647B045C-CD47-4538-81BC-D81BFCCBCFA5}" type="pres">
      <dgm:prSet presAssocID="{28C121CB-61A3-44A8-A03B-059147D295F8}" presName="txFour" presStyleLbl="node4" presStyleIdx="0" presStyleCnt="5">
        <dgm:presLayoutVars>
          <dgm:chPref val="3"/>
        </dgm:presLayoutVars>
      </dgm:prSet>
      <dgm:spPr/>
    </dgm:pt>
    <dgm:pt modelId="{B2572BA5-3759-488F-84E8-E93D30241118}" type="pres">
      <dgm:prSet presAssocID="{28C121CB-61A3-44A8-A03B-059147D295F8}" presName="parTransFour" presStyleCnt="0"/>
      <dgm:spPr/>
    </dgm:pt>
    <dgm:pt modelId="{BDBEE72C-9AF8-4628-9C68-0D2D10EE4B9B}" type="pres">
      <dgm:prSet presAssocID="{28C121CB-61A3-44A8-A03B-059147D295F8}" presName="horzFour" presStyleCnt="0"/>
      <dgm:spPr/>
    </dgm:pt>
    <dgm:pt modelId="{FD2E592D-A19E-4E57-B053-50DB87FAE8DA}" type="pres">
      <dgm:prSet presAssocID="{3B856125-B30D-4676-AD97-B372E4E2A430}" presName="vertFour" presStyleCnt="0">
        <dgm:presLayoutVars>
          <dgm:chPref val="3"/>
        </dgm:presLayoutVars>
      </dgm:prSet>
      <dgm:spPr/>
    </dgm:pt>
    <dgm:pt modelId="{3F02C9F8-EA49-475A-BF24-2EA59E4BC0FE}" type="pres">
      <dgm:prSet presAssocID="{3B856125-B30D-4676-AD97-B372E4E2A430}" presName="txFour" presStyleLbl="node4" presStyleIdx="1" presStyleCnt="5">
        <dgm:presLayoutVars>
          <dgm:chPref val="3"/>
        </dgm:presLayoutVars>
      </dgm:prSet>
      <dgm:spPr/>
    </dgm:pt>
    <dgm:pt modelId="{410EEE90-4FDF-4A2E-8621-6744A7B205E7}" type="pres">
      <dgm:prSet presAssocID="{3B856125-B30D-4676-AD97-B372E4E2A430}" presName="parTransFour" presStyleCnt="0"/>
      <dgm:spPr/>
    </dgm:pt>
    <dgm:pt modelId="{A48CAFA1-61F8-4FD5-B56B-DE8349EC3968}" type="pres">
      <dgm:prSet presAssocID="{3B856125-B30D-4676-AD97-B372E4E2A430}" presName="horzFour" presStyleCnt="0"/>
      <dgm:spPr/>
    </dgm:pt>
    <dgm:pt modelId="{441A739E-3219-414F-B56E-E44D6026B38F}" type="pres">
      <dgm:prSet presAssocID="{34306B6A-7CF5-45CC-A798-AFC2363D0C10}" presName="vertFour" presStyleCnt="0">
        <dgm:presLayoutVars>
          <dgm:chPref val="3"/>
        </dgm:presLayoutVars>
      </dgm:prSet>
      <dgm:spPr/>
    </dgm:pt>
    <dgm:pt modelId="{79BB7786-005E-48A1-B65A-8AB6338DB0C1}" type="pres">
      <dgm:prSet presAssocID="{34306B6A-7CF5-45CC-A798-AFC2363D0C10}" presName="txFour" presStyleLbl="node4" presStyleIdx="2" presStyleCnt="5">
        <dgm:presLayoutVars>
          <dgm:chPref val="3"/>
        </dgm:presLayoutVars>
      </dgm:prSet>
      <dgm:spPr/>
    </dgm:pt>
    <dgm:pt modelId="{86777A81-3506-4920-A1ED-B6F73A966C69}" type="pres">
      <dgm:prSet presAssocID="{34306B6A-7CF5-45CC-A798-AFC2363D0C10}" presName="parTransFour" presStyleCnt="0"/>
      <dgm:spPr/>
    </dgm:pt>
    <dgm:pt modelId="{C04BF62F-6F8D-4C96-B32E-39C363A11A0F}" type="pres">
      <dgm:prSet presAssocID="{34306B6A-7CF5-45CC-A798-AFC2363D0C10}" presName="horzFour" presStyleCnt="0"/>
      <dgm:spPr/>
    </dgm:pt>
    <dgm:pt modelId="{9277FE82-657C-42E9-A407-5EF9B50F5361}" type="pres">
      <dgm:prSet presAssocID="{1F0BDBA9-99CF-4BCB-8E9B-2109975ECDB8}" presName="vertFour" presStyleCnt="0">
        <dgm:presLayoutVars>
          <dgm:chPref val="3"/>
        </dgm:presLayoutVars>
      </dgm:prSet>
      <dgm:spPr/>
    </dgm:pt>
    <dgm:pt modelId="{53987E47-B92C-42A6-9C02-78585B4A9C93}" type="pres">
      <dgm:prSet presAssocID="{1F0BDBA9-99CF-4BCB-8E9B-2109975ECDB8}" presName="txFour" presStyleLbl="node4" presStyleIdx="3" presStyleCnt="5">
        <dgm:presLayoutVars>
          <dgm:chPref val="3"/>
        </dgm:presLayoutVars>
      </dgm:prSet>
      <dgm:spPr/>
    </dgm:pt>
    <dgm:pt modelId="{D3ABF014-E17B-4DCA-B7D8-E86531C5A847}" type="pres">
      <dgm:prSet presAssocID="{1F0BDBA9-99CF-4BCB-8E9B-2109975ECDB8}" presName="parTransFour" presStyleCnt="0"/>
      <dgm:spPr/>
    </dgm:pt>
    <dgm:pt modelId="{1010862F-B9F6-4891-98ED-5A854ABE73AC}" type="pres">
      <dgm:prSet presAssocID="{1F0BDBA9-99CF-4BCB-8E9B-2109975ECDB8}" presName="horzFour" presStyleCnt="0"/>
      <dgm:spPr/>
    </dgm:pt>
    <dgm:pt modelId="{C6455D91-BF03-4194-AA61-B14725FF98B8}" type="pres">
      <dgm:prSet presAssocID="{E1DE0408-74B4-40E8-AEFC-C5153225AF63}" presName="vertFour" presStyleCnt="0">
        <dgm:presLayoutVars>
          <dgm:chPref val="3"/>
        </dgm:presLayoutVars>
      </dgm:prSet>
      <dgm:spPr/>
    </dgm:pt>
    <dgm:pt modelId="{DB13E5F7-9740-4C27-8FB1-678B916C7D72}" type="pres">
      <dgm:prSet presAssocID="{E1DE0408-74B4-40E8-AEFC-C5153225AF63}" presName="txFour" presStyleLbl="node4" presStyleIdx="4" presStyleCnt="5">
        <dgm:presLayoutVars>
          <dgm:chPref val="3"/>
        </dgm:presLayoutVars>
      </dgm:prSet>
      <dgm:spPr/>
    </dgm:pt>
    <dgm:pt modelId="{0D4A68DB-6231-452B-9C4E-FFA19E700A70}" type="pres">
      <dgm:prSet presAssocID="{E1DE0408-74B4-40E8-AEFC-C5153225AF63}" presName="horzFour" presStyleCnt="0"/>
      <dgm:spPr/>
    </dgm:pt>
  </dgm:ptLst>
  <dgm:cxnLst>
    <dgm:cxn modelId="{0F9BDE64-3D31-4981-962D-10924693F5FA}" srcId="{1F0BDBA9-99CF-4BCB-8E9B-2109975ECDB8}" destId="{E1DE0408-74B4-40E8-AEFC-C5153225AF63}" srcOrd="0" destOrd="0" parTransId="{E6156AE4-883F-4348-A053-99B986C88AEA}" sibTransId="{BF461806-9AFE-4231-9BC6-45D5146D9FC5}"/>
    <dgm:cxn modelId="{70FA4859-6F15-4BFC-86D2-817F694851E0}" type="presOf" srcId="{E6CDBFDE-1413-4FA6-A90A-5283143D2CBC}" destId="{DA5331A6-DCEB-4751-9FEF-75DF76ED7A9F}" srcOrd="0" destOrd="0" presId="urn:microsoft.com/office/officeart/2005/8/layout/hierarchy4"/>
    <dgm:cxn modelId="{591EB48D-17E4-4F19-BCD8-908751CAA354}" srcId="{F2839EC6-C55D-4A6F-B2B9-9A2E48B4EDDE}" destId="{28C121CB-61A3-44A8-A03B-059147D295F8}" srcOrd="0" destOrd="0" parTransId="{2FAEA671-3F8B-41E9-B4E5-1B2DE35B043C}" sibTransId="{92C01530-020E-4DB0-96C9-F02B4A8BE28C}"/>
    <dgm:cxn modelId="{57A8B29B-E130-4159-898B-3C2BBDDBF13F}" srcId="{3B856125-B30D-4676-AD97-B372E4E2A430}" destId="{34306B6A-7CF5-45CC-A798-AFC2363D0C10}" srcOrd="0" destOrd="0" parTransId="{5D01642D-544A-4BA8-8B38-01801FF44243}" sibTransId="{28D9B45F-34F4-424B-9401-E577C137F134}"/>
    <dgm:cxn modelId="{B6CDCB9B-C812-4FBA-BB63-5A49530C7EA7}" srcId="{34306B6A-7CF5-45CC-A798-AFC2363D0C10}" destId="{1F0BDBA9-99CF-4BCB-8E9B-2109975ECDB8}" srcOrd="0" destOrd="0" parTransId="{883F3FFA-D957-462D-B754-B7986961ED70}" sibTransId="{785AF9C2-5113-419E-A98F-E64F52D15A9C}"/>
    <dgm:cxn modelId="{8C6083AC-552C-4A6F-B2F5-95958CF8BFF1}" type="presOf" srcId="{34306B6A-7CF5-45CC-A798-AFC2363D0C10}" destId="{79BB7786-005E-48A1-B65A-8AB6338DB0C1}" srcOrd="0" destOrd="0" presId="urn:microsoft.com/office/officeart/2005/8/layout/hierarchy4"/>
    <dgm:cxn modelId="{33622BB3-BB62-424C-9FEF-A0DB332F7F0E}" srcId="{28C121CB-61A3-44A8-A03B-059147D295F8}" destId="{3B856125-B30D-4676-AD97-B372E4E2A430}" srcOrd="0" destOrd="0" parTransId="{89B03534-B7EE-4639-9BCD-68D308A8E9D3}" sibTransId="{AF7E721E-1697-46D5-8638-DB829CC07813}"/>
    <dgm:cxn modelId="{CCE77DB9-29FD-4888-B644-BD4C4B49073D}" type="presOf" srcId="{1F0BDBA9-99CF-4BCB-8E9B-2109975ECDB8}" destId="{53987E47-B92C-42A6-9C02-78585B4A9C93}" srcOrd="0" destOrd="0" presId="urn:microsoft.com/office/officeart/2005/8/layout/hierarchy4"/>
    <dgm:cxn modelId="{8D986FBB-F430-492B-BF9B-549B05AC9831}" srcId="{E6CDBFDE-1413-4FA6-A90A-5283143D2CBC}" destId="{F2839EC6-C55D-4A6F-B2B9-9A2E48B4EDDE}" srcOrd="0" destOrd="0" parTransId="{6AC9AAB9-9361-48A1-9199-AC9FAF6B7ECF}" sibTransId="{8EB9D79A-91AC-49EC-A6BB-327621C2BE18}"/>
    <dgm:cxn modelId="{7DF329C3-9CAD-4096-8314-D64D3D8D9BE3}" type="presOf" srcId="{28C121CB-61A3-44A8-A03B-059147D295F8}" destId="{647B045C-CD47-4538-81BC-D81BFCCBCFA5}" srcOrd="0" destOrd="0" presId="urn:microsoft.com/office/officeart/2005/8/layout/hierarchy4"/>
    <dgm:cxn modelId="{22CAFEC5-AFDE-437C-85CB-E4D6A274C165}" type="presOf" srcId="{92468619-2E5C-4DA3-829A-1EAD77976778}" destId="{182C0FBA-54B2-4EF1-8CE9-B52D99A4789F}" srcOrd="0" destOrd="0" presId="urn:microsoft.com/office/officeart/2005/8/layout/hierarchy4"/>
    <dgm:cxn modelId="{66C4A0CF-5CB1-4FFF-BEB1-A31541707659}" type="presOf" srcId="{F2839EC6-C55D-4A6F-B2B9-9A2E48B4EDDE}" destId="{9C928FEA-A4AC-4FC9-AF72-80429CE4D843}" srcOrd="0" destOrd="0" presId="urn:microsoft.com/office/officeart/2005/8/layout/hierarchy4"/>
    <dgm:cxn modelId="{D1E972DA-E576-4C9B-B65C-3B2895F98624}" srcId="{EAB54FB5-3F88-4B1C-A443-DB8754C7069B}" destId="{E6CDBFDE-1413-4FA6-A90A-5283143D2CBC}" srcOrd="0" destOrd="0" parTransId="{16F19077-AB2F-4844-94D0-D5A14A246BC2}" sibTransId="{29063DED-FBFC-4BC2-A969-2DED538D436F}"/>
    <dgm:cxn modelId="{9626D4DC-40E5-436B-9026-2F2D24C0B2DD}" type="presOf" srcId="{EAB54FB5-3F88-4B1C-A443-DB8754C7069B}" destId="{B7B08494-735B-466A-842D-DF9BFA3521AD}" srcOrd="0" destOrd="0" presId="urn:microsoft.com/office/officeart/2005/8/layout/hierarchy4"/>
    <dgm:cxn modelId="{8E068EDF-008D-4DFC-8F09-8E4BB4F61873}" type="presOf" srcId="{E1DE0408-74B4-40E8-AEFC-C5153225AF63}" destId="{DB13E5F7-9740-4C27-8FB1-678B916C7D72}" srcOrd="0" destOrd="0" presId="urn:microsoft.com/office/officeart/2005/8/layout/hierarchy4"/>
    <dgm:cxn modelId="{8F67CAEA-C5C1-4376-8F00-B11A7FE1AC81}" type="presOf" srcId="{3B856125-B30D-4676-AD97-B372E4E2A430}" destId="{3F02C9F8-EA49-475A-BF24-2EA59E4BC0FE}" srcOrd="0" destOrd="0" presId="urn:microsoft.com/office/officeart/2005/8/layout/hierarchy4"/>
    <dgm:cxn modelId="{9BBC22EB-4173-4554-9546-E0DBE0450174}" srcId="{92468619-2E5C-4DA3-829A-1EAD77976778}" destId="{EAB54FB5-3F88-4B1C-A443-DB8754C7069B}" srcOrd="0" destOrd="0" parTransId="{E187249D-03A8-4597-84F3-251B45777F3D}" sibTransId="{B5A1C2DB-75F6-450B-987F-158CC25B82B8}"/>
    <dgm:cxn modelId="{851630E0-19E8-46B8-843C-BB4205396942}" type="presParOf" srcId="{182C0FBA-54B2-4EF1-8CE9-B52D99A4789F}" destId="{426F1780-A010-475B-8DFD-90DC2E295084}" srcOrd="0" destOrd="0" presId="urn:microsoft.com/office/officeart/2005/8/layout/hierarchy4"/>
    <dgm:cxn modelId="{C65A5358-89EE-42A3-BD4B-28BF7D52AF78}" type="presParOf" srcId="{426F1780-A010-475B-8DFD-90DC2E295084}" destId="{B7B08494-735B-466A-842D-DF9BFA3521AD}" srcOrd="0" destOrd="0" presId="urn:microsoft.com/office/officeart/2005/8/layout/hierarchy4"/>
    <dgm:cxn modelId="{A571A9AF-1CDD-4DF2-847D-082B437A305D}" type="presParOf" srcId="{426F1780-A010-475B-8DFD-90DC2E295084}" destId="{2CEE4DF6-1130-4161-B0AF-AD5BE5420ADF}" srcOrd="1" destOrd="0" presId="urn:microsoft.com/office/officeart/2005/8/layout/hierarchy4"/>
    <dgm:cxn modelId="{F05B3A0D-1DEC-4A90-8F42-07E1ABD8FE39}" type="presParOf" srcId="{426F1780-A010-475B-8DFD-90DC2E295084}" destId="{C4C63BA3-D7D8-473B-87A6-AA919FAA0EAA}" srcOrd="2" destOrd="0" presId="urn:microsoft.com/office/officeart/2005/8/layout/hierarchy4"/>
    <dgm:cxn modelId="{5F4E31D3-45DC-476D-933D-06ECA3DFE47A}" type="presParOf" srcId="{C4C63BA3-D7D8-473B-87A6-AA919FAA0EAA}" destId="{B3D79993-1C78-40DD-9178-D003FEA2C14D}" srcOrd="0" destOrd="0" presId="urn:microsoft.com/office/officeart/2005/8/layout/hierarchy4"/>
    <dgm:cxn modelId="{BF9427C5-6E9A-418D-AE16-8B2A096A7152}" type="presParOf" srcId="{B3D79993-1C78-40DD-9178-D003FEA2C14D}" destId="{DA5331A6-DCEB-4751-9FEF-75DF76ED7A9F}" srcOrd="0" destOrd="0" presId="urn:microsoft.com/office/officeart/2005/8/layout/hierarchy4"/>
    <dgm:cxn modelId="{8A00A50E-7EBB-4127-B992-12A5BF5C7572}" type="presParOf" srcId="{B3D79993-1C78-40DD-9178-D003FEA2C14D}" destId="{6B14AFE1-A6E8-4997-93B5-EF1A0C25A7E3}" srcOrd="1" destOrd="0" presId="urn:microsoft.com/office/officeart/2005/8/layout/hierarchy4"/>
    <dgm:cxn modelId="{1ADB8925-DD4D-4A21-BE7A-C616EC9B7E18}" type="presParOf" srcId="{B3D79993-1C78-40DD-9178-D003FEA2C14D}" destId="{5E1C0694-BE26-4D6F-AD05-931FC983A477}" srcOrd="2" destOrd="0" presId="urn:microsoft.com/office/officeart/2005/8/layout/hierarchy4"/>
    <dgm:cxn modelId="{05CCFED7-D0B8-4C07-8CC4-74143A337C6F}" type="presParOf" srcId="{5E1C0694-BE26-4D6F-AD05-931FC983A477}" destId="{2974AD5F-7187-4ED5-BE92-BA5C6473500A}" srcOrd="0" destOrd="0" presId="urn:microsoft.com/office/officeart/2005/8/layout/hierarchy4"/>
    <dgm:cxn modelId="{3BE62DA6-3328-4E40-B9A0-67D2CAF49B66}" type="presParOf" srcId="{2974AD5F-7187-4ED5-BE92-BA5C6473500A}" destId="{9C928FEA-A4AC-4FC9-AF72-80429CE4D843}" srcOrd="0" destOrd="0" presId="urn:microsoft.com/office/officeart/2005/8/layout/hierarchy4"/>
    <dgm:cxn modelId="{77E55604-C8F4-4DC2-9571-BA4A84C171AD}" type="presParOf" srcId="{2974AD5F-7187-4ED5-BE92-BA5C6473500A}" destId="{4CF5AE16-6EE8-4783-AB3B-CDA50B2989BD}" srcOrd="1" destOrd="0" presId="urn:microsoft.com/office/officeart/2005/8/layout/hierarchy4"/>
    <dgm:cxn modelId="{A6BA5D7F-607D-4DB3-A39C-E7FB92929EE3}" type="presParOf" srcId="{2974AD5F-7187-4ED5-BE92-BA5C6473500A}" destId="{9A40DA42-EF12-4635-96EC-B20174122A15}" srcOrd="2" destOrd="0" presId="urn:microsoft.com/office/officeart/2005/8/layout/hierarchy4"/>
    <dgm:cxn modelId="{B9CC544F-EA13-4BE5-B883-1BC99B22F926}" type="presParOf" srcId="{9A40DA42-EF12-4635-96EC-B20174122A15}" destId="{ECECCE20-B42C-45C5-A935-33C4D8434623}" srcOrd="0" destOrd="0" presId="urn:microsoft.com/office/officeart/2005/8/layout/hierarchy4"/>
    <dgm:cxn modelId="{7D545FB0-ED7E-40D9-A450-270BC472E097}" type="presParOf" srcId="{ECECCE20-B42C-45C5-A935-33C4D8434623}" destId="{647B045C-CD47-4538-81BC-D81BFCCBCFA5}" srcOrd="0" destOrd="0" presId="urn:microsoft.com/office/officeart/2005/8/layout/hierarchy4"/>
    <dgm:cxn modelId="{3DD97A6D-BFF6-468B-9394-92F0DB28AD80}" type="presParOf" srcId="{ECECCE20-B42C-45C5-A935-33C4D8434623}" destId="{B2572BA5-3759-488F-84E8-E93D30241118}" srcOrd="1" destOrd="0" presId="urn:microsoft.com/office/officeart/2005/8/layout/hierarchy4"/>
    <dgm:cxn modelId="{CCAC5A03-6072-412D-ABA6-CF803F18DA27}" type="presParOf" srcId="{ECECCE20-B42C-45C5-A935-33C4D8434623}" destId="{BDBEE72C-9AF8-4628-9C68-0D2D10EE4B9B}" srcOrd="2" destOrd="0" presId="urn:microsoft.com/office/officeart/2005/8/layout/hierarchy4"/>
    <dgm:cxn modelId="{946EC395-CEBC-4D6C-A8E5-5655169668B8}" type="presParOf" srcId="{BDBEE72C-9AF8-4628-9C68-0D2D10EE4B9B}" destId="{FD2E592D-A19E-4E57-B053-50DB87FAE8DA}" srcOrd="0" destOrd="0" presId="urn:microsoft.com/office/officeart/2005/8/layout/hierarchy4"/>
    <dgm:cxn modelId="{3CE8413F-F980-4C20-8C4B-9B160DED8D29}" type="presParOf" srcId="{FD2E592D-A19E-4E57-B053-50DB87FAE8DA}" destId="{3F02C9F8-EA49-475A-BF24-2EA59E4BC0FE}" srcOrd="0" destOrd="0" presId="urn:microsoft.com/office/officeart/2005/8/layout/hierarchy4"/>
    <dgm:cxn modelId="{84DB88B4-E878-4662-AA0D-2A8F5E48A0F7}" type="presParOf" srcId="{FD2E592D-A19E-4E57-B053-50DB87FAE8DA}" destId="{410EEE90-4FDF-4A2E-8621-6744A7B205E7}" srcOrd="1" destOrd="0" presId="urn:microsoft.com/office/officeart/2005/8/layout/hierarchy4"/>
    <dgm:cxn modelId="{592DCBBA-81A7-461A-A556-EE9279C4BFF7}" type="presParOf" srcId="{FD2E592D-A19E-4E57-B053-50DB87FAE8DA}" destId="{A48CAFA1-61F8-4FD5-B56B-DE8349EC3968}" srcOrd="2" destOrd="0" presId="urn:microsoft.com/office/officeart/2005/8/layout/hierarchy4"/>
    <dgm:cxn modelId="{D72BF108-35B2-41DC-932B-AC8721E68197}" type="presParOf" srcId="{A48CAFA1-61F8-4FD5-B56B-DE8349EC3968}" destId="{441A739E-3219-414F-B56E-E44D6026B38F}" srcOrd="0" destOrd="0" presId="urn:microsoft.com/office/officeart/2005/8/layout/hierarchy4"/>
    <dgm:cxn modelId="{F05C291C-9658-4C66-9F7D-48F90B4C6D5B}" type="presParOf" srcId="{441A739E-3219-414F-B56E-E44D6026B38F}" destId="{79BB7786-005E-48A1-B65A-8AB6338DB0C1}" srcOrd="0" destOrd="0" presId="urn:microsoft.com/office/officeart/2005/8/layout/hierarchy4"/>
    <dgm:cxn modelId="{2C2BE1F6-7450-44A8-9BF8-49B4BDE3E85F}" type="presParOf" srcId="{441A739E-3219-414F-B56E-E44D6026B38F}" destId="{86777A81-3506-4920-A1ED-B6F73A966C69}" srcOrd="1" destOrd="0" presId="urn:microsoft.com/office/officeart/2005/8/layout/hierarchy4"/>
    <dgm:cxn modelId="{9F6AF68E-6BCE-4E00-B0D5-EA74AC2CADC5}" type="presParOf" srcId="{441A739E-3219-414F-B56E-E44D6026B38F}" destId="{C04BF62F-6F8D-4C96-B32E-39C363A11A0F}" srcOrd="2" destOrd="0" presId="urn:microsoft.com/office/officeart/2005/8/layout/hierarchy4"/>
    <dgm:cxn modelId="{3F1C073B-470F-4AED-BB52-66FEF4427DB7}" type="presParOf" srcId="{C04BF62F-6F8D-4C96-B32E-39C363A11A0F}" destId="{9277FE82-657C-42E9-A407-5EF9B50F5361}" srcOrd="0" destOrd="0" presId="urn:microsoft.com/office/officeart/2005/8/layout/hierarchy4"/>
    <dgm:cxn modelId="{BBD9268F-FB37-4D1C-A29F-C3655C5B060C}" type="presParOf" srcId="{9277FE82-657C-42E9-A407-5EF9B50F5361}" destId="{53987E47-B92C-42A6-9C02-78585B4A9C93}" srcOrd="0" destOrd="0" presId="urn:microsoft.com/office/officeart/2005/8/layout/hierarchy4"/>
    <dgm:cxn modelId="{482A9D66-8142-4C51-B5D1-76285FE18D96}" type="presParOf" srcId="{9277FE82-657C-42E9-A407-5EF9B50F5361}" destId="{D3ABF014-E17B-4DCA-B7D8-E86531C5A847}" srcOrd="1" destOrd="0" presId="urn:microsoft.com/office/officeart/2005/8/layout/hierarchy4"/>
    <dgm:cxn modelId="{7779E21C-3D89-4E87-AC39-EBDA6A7E5E34}" type="presParOf" srcId="{9277FE82-657C-42E9-A407-5EF9B50F5361}" destId="{1010862F-B9F6-4891-98ED-5A854ABE73AC}" srcOrd="2" destOrd="0" presId="urn:microsoft.com/office/officeart/2005/8/layout/hierarchy4"/>
    <dgm:cxn modelId="{83B4AA8B-D4A8-4B0E-B646-64AA61807CC7}" type="presParOf" srcId="{1010862F-B9F6-4891-98ED-5A854ABE73AC}" destId="{C6455D91-BF03-4194-AA61-B14725FF98B8}" srcOrd="0" destOrd="0" presId="urn:microsoft.com/office/officeart/2005/8/layout/hierarchy4"/>
    <dgm:cxn modelId="{018A1A9A-5FA9-42AF-B851-D73DF5709D95}" type="presParOf" srcId="{C6455D91-BF03-4194-AA61-B14725FF98B8}" destId="{DB13E5F7-9740-4C27-8FB1-678B916C7D72}" srcOrd="0" destOrd="0" presId="urn:microsoft.com/office/officeart/2005/8/layout/hierarchy4"/>
    <dgm:cxn modelId="{9CFAEB38-CF7F-4466-8409-87A8233360F1}" type="presParOf" srcId="{C6455D91-BF03-4194-AA61-B14725FF98B8}" destId="{0D4A68DB-6231-452B-9C4E-FFA19E700A70}" srcOrd="1" destOrd="0" presId="urn:microsoft.com/office/officeart/2005/8/layout/hierarchy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2468619-2E5C-4DA3-829A-1EAD77976778}" type="doc">
      <dgm:prSet loTypeId="urn:microsoft.com/office/officeart/2005/8/layout/hierarchy4" loCatId="relationship" qsTypeId="urn:microsoft.com/office/officeart/2005/8/quickstyle/simple1" qsCatId="simple" csTypeId="urn:microsoft.com/office/officeart/2005/8/colors/accent1_2" csCatId="accent1" phldr="1"/>
      <dgm:spPr/>
      <dgm:t>
        <a:bodyPr/>
        <a:lstStyle/>
        <a:p>
          <a:endParaRPr lang="en-US"/>
        </a:p>
      </dgm:t>
    </dgm:pt>
    <dgm:pt modelId="{EAB54FB5-3F88-4B1C-A443-DB8754C7069B}">
      <dgm:prSet phldrT="[Text]" custT="1"/>
      <dgm:spPr>
        <a:solidFill>
          <a:srgbClr val="243782"/>
        </a:solidFill>
      </dgm:spPr>
      <dgm:t>
        <a:bodyPr/>
        <a:lstStyle/>
        <a:p>
          <a:r>
            <a:rPr lang="en-US" sz="1800" b="1">
              <a:latin typeface="Arial (Headings)"/>
            </a:rPr>
            <a:t>Check</a:t>
          </a:r>
        </a:p>
      </dgm:t>
    </dgm:pt>
    <dgm:pt modelId="{E187249D-03A8-4597-84F3-251B45777F3D}" type="parTrans" cxnId="{9BBC22EB-4173-4554-9546-E0DBE0450174}">
      <dgm:prSet/>
      <dgm:spPr/>
      <dgm:t>
        <a:bodyPr/>
        <a:lstStyle/>
        <a:p>
          <a:endParaRPr lang="en-US"/>
        </a:p>
      </dgm:t>
    </dgm:pt>
    <dgm:pt modelId="{B5A1C2DB-75F6-450B-987F-158CC25B82B8}" type="sibTrans" cxnId="{9BBC22EB-4173-4554-9546-E0DBE0450174}">
      <dgm:prSet/>
      <dgm:spPr/>
      <dgm:t>
        <a:bodyPr/>
        <a:lstStyle/>
        <a:p>
          <a:endParaRPr lang="en-US"/>
        </a:p>
      </dgm:t>
    </dgm:pt>
    <dgm:pt modelId="{F2839EC6-C55D-4A6F-B2B9-9A2E48B4EDDE}">
      <dgm:prSet custT="1"/>
      <dgm:spPr>
        <a:solidFill>
          <a:schemeClr val="bg1">
            <a:lumMod val="95000"/>
          </a:schemeClr>
        </a:solidFill>
      </dgm:spPr>
      <dgm:t>
        <a:bodyPr/>
        <a:lstStyle/>
        <a:p>
          <a:endParaRPr lang="en-US" sz="1800">
            <a:solidFill>
              <a:srgbClr val="1B6CB3"/>
            </a:solidFill>
            <a:latin typeface="Arial" panose="020B0604020202020204" pitchFamily="34" charset="0"/>
            <a:cs typeface="Arial" panose="020B0604020202020204" pitchFamily="34" charset="0"/>
          </a:endParaRPr>
        </a:p>
      </dgm:t>
    </dgm:pt>
    <dgm:pt modelId="{6AC9AAB9-9361-48A1-9199-AC9FAF6B7ECF}" type="parTrans" cxnId="{8D986FBB-F430-492B-BF9B-549B05AC9831}">
      <dgm:prSet/>
      <dgm:spPr/>
      <dgm:t>
        <a:bodyPr/>
        <a:lstStyle/>
        <a:p>
          <a:endParaRPr lang="en-US"/>
        </a:p>
      </dgm:t>
    </dgm:pt>
    <dgm:pt modelId="{8EB9D79A-91AC-49EC-A6BB-327621C2BE18}" type="sibTrans" cxnId="{8D986FBB-F430-492B-BF9B-549B05AC9831}">
      <dgm:prSet/>
      <dgm:spPr/>
      <dgm:t>
        <a:bodyPr/>
        <a:lstStyle/>
        <a:p>
          <a:endParaRPr lang="en-US"/>
        </a:p>
      </dgm:t>
    </dgm:pt>
    <dgm:pt modelId="{6B6CD9C5-3FE4-43B6-8F6B-E9542E5E69EA}">
      <dgm:prSet custT="1"/>
      <dgm:spPr>
        <a:solidFill>
          <a:schemeClr val="bg1">
            <a:lumMod val="95000"/>
          </a:schemeClr>
        </a:solidFill>
      </dgm:spPr>
      <dgm:t>
        <a:bodyPr/>
        <a:lstStyle/>
        <a:p>
          <a:endParaRPr lang="en-US" sz="1800">
            <a:solidFill>
              <a:srgbClr val="1B6CB3"/>
            </a:solidFill>
            <a:latin typeface="Arial" panose="020B0604020202020204" pitchFamily="34" charset="0"/>
            <a:cs typeface="Arial" panose="020B0604020202020204" pitchFamily="34" charset="0"/>
          </a:endParaRPr>
        </a:p>
      </dgm:t>
    </dgm:pt>
    <dgm:pt modelId="{34F4269A-422B-4A5E-9282-C68201E64B2D}" type="parTrans" cxnId="{27C2EE58-DCA2-4069-BBC7-4146C98AB001}">
      <dgm:prSet/>
      <dgm:spPr/>
      <dgm:t>
        <a:bodyPr/>
        <a:lstStyle/>
        <a:p>
          <a:endParaRPr lang="en-US"/>
        </a:p>
      </dgm:t>
    </dgm:pt>
    <dgm:pt modelId="{862EA37B-8951-4C5A-8F81-22F867CCC2CD}" type="sibTrans" cxnId="{27C2EE58-DCA2-4069-BBC7-4146C98AB001}">
      <dgm:prSet/>
      <dgm:spPr/>
      <dgm:t>
        <a:bodyPr/>
        <a:lstStyle/>
        <a:p>
          <a:endParaRPr lang="en-US"/>
        </a:p>
      </dgm:t>
    </dgm:pt>
    <dgm:pt modelId="{835BF481-208F-4897-88F6-A647D3EDF68B}">
      <dgm:prSet custT="1"/>
      <dgm:spPr>
        <a:solidFill>
          <a:schemeClr val="bg1">
            <a:lumMod val="95000"/>
          </a:schemeClr>
        </a:solidFill>
      </dgm:spPr>
      <dgm:t>
        <a:bodyPr/>
        <a:lstStyle/>
        <a:p>
          <a:endParaRPr lang="en-US" sz="1800">
            <a:solidFill>
              <a:srgbClr val="1B6CB3"/>
            </a:solidFill>
            <a:latin typeface="Arial" panose="020B0604020202020204" pitchFamily="34" charset="0"/>
            <a:cs typeface="Arial" panose="020B0604020202020204" pitchFamily="34" charset="0"/>
          </a:endParaRPr>
        </a:p>
      </dgm:t>
    </dgm:pt>
    <dgm:pt modelId="{A6450BB0-1593-486E-81C2-12C4F5B93832}" type="parTrans" cxnId="{52285425-C76B-4A17-B0CA-445E2BE8C3FF}">
      <dgm:prSet/>
      <dgm:spPr/>
      <dgm:t>
        <a:bodyPr/>
        <a:lstStyle/>
        <a:p>
          <a:endParaRPr lang="en-US"/>
        </a:p>
      </dgm:t>
    </dgm:pt>
    <dgm:pt modelId="{CC181DBD-9233-4E41-9171-0EEA0B3E0DD4}" type="sibTrans" cxnId="{52285425-C76B-4A17-B0CA-445E2BE8C3FF}">
      <dgm:prSet/>
      <dgm:spPr/>
      <dgm:t>
        <a:bodyPr/>
        <a:lstStyle/>
        <a:p>
          <a:endParaRPr lang="en-US"/>
        </a:p>
      </dgm:t>
    </dgm:pt>
    <dgm:pt modelId="{7A86F8B8-22CD-4E1A-852B-4762696A480E}">
      <dgm:prSet custT="1"/>
      <dgm:spPr>
        <a:solidFill>
          <a:schemeClr val="bg1">
            <a:lumMod val="95000"/>
          </a:schemeClr>
        </a:solidFill>
      </dgm:spPr>
      <dgm:t>
        <a:bodyPr/>
        <a:lstStyle/>
        <a:p>
          <a:endParaRPr lang="en-US" sz="1800">
            <a:solidFill>
              <a:srgbClr val="1B6CB3"/>
            </a:solidFill>
            <a:latin typeface="Arial" panose="020B0604020202020204" pitchFamily="34" charset="0"/>
            <a:cs typeface="Arial" panose="020B0604020202020204" pitchFamily="34" charset="0"/>
          </a:endParaRPr>
        </a:p>
      </dgm:t>
    </dgm:pt>
    <dgm:pt modelId="{89C9B300-7934-40D3-8FF3-90469B48F791}" type="parTrans" cxnId="{A6EEE87A-EAE3-4E11-8E7C-3CC12F384BF5}">
      <dgm:prSet/>
      <dgm:spPr/>
      <dgm:t>
        <a:bodyPr/>
        <a:lstStyle/>
        <a:p>
          <a:endParaRPr lang="en-US"/>
        </a:p>
      </dgm:t>
    </dgm:pt>
    <dgm:pt modelId="{E946ACE4-6F65-4397-9A66-60A4522B54B5}" type="sibTrans" cxnId="{A6EEE87A-EAE3-4E11-8E7C-3CC12F384BF5}">
      <dgm:prSet/>
      <dgm:spPr/>
      <dgm:t>
        <a:bodyPr/>
        <a:lstStyle/>
        <a:p>
          <a:endParaRPr lang="en-US"/>
        </a:p>
      </dgm:t>
    </dgm:pt>
    <dgm:pt modelId="{3598FDAC-DA07-42E4-AF69-872B801454DC}">
      <dgm:prSet custT="1"/>
      <dgm:spPr>
        <a:solidFill>
          <a:schemeClr val="bg1">
            <a:lumMod val="95000"/>
          </a:schemeClr>
        </a:solidFill>
      </dgm:spPr>
      <dgm:t>
        <a:bodyPr/>
        <a:lstStyle/>
        <a:p>
          <a:endParaRPr lang="en-US" sz="1800">
            <a:solidFill>
              <a:srgbClr val="1B6CB3"/>
            </a:solidFill>
            <a:latin typeface="Arial" panose="020B0604020202020204" pitchFamily="34" charset="0"/>
            <a:cs typeface="Arial" panose="020B0604020202020204" pitchFamily="34" charset="0"/>
          </a:endParaRPr>
        </a:p>
      </dgm:t>
    </dgm:pt>
    <dgm:pt modelId="{27E81BA4-6469-4DE2-B4FA-8E773DA836E8}" type="parTrans" cxnId="{CF723F31-8DDC-4A04-A268-D7C5E8D7CAC1}">
      <dgm:prSet/>
      <dgm:spPr/>
      <dgm:t>
        <a:bodyPr/>
        <a:lstStyle/>
        <a:p>
          <a:endParaRPr lang="en-US"/>
        </a:p>
      </dgm:t>
    </dgm:pt>
    <dgm:pt modelId="{F95CEA24-564D-428B-890F-8105B274458F}" type="sibTrans" cxnId="{CF723F31-8DDC-4A04-A268-D7C5E8D7CAC1}">
      <dgm:prSet/>
      <dgm:spPr/>
      <dgm:t>
        <a:bodyPr/>
        <a:lstStyle/>
        <a:p>
          <a:endParaRPr lang="en-US"/>
        </a:p>
      </dgm:t>
    </dgm:pt>
    <dgm:pt modelId="{3D811E13-BCA8-410B-92A6-A7A1B0AE79EB}">
      <dgm:prSet custT="1"/>
      <dgm:spPr>
        <a:solidFill>
          <a:schemeClr val="bg1">
            <a:lumMod val="95000"/>
          </a:schemeClr>
        </a:solidFill>
      </dgm:spPr>
      <dgm:t>
        <a:bodyPr/>
        <a:lstStyle/>
        <a:p>
          <a:endParaRPr lang="en-US" sz="1800">
            <a:solidFill>
              <a:srgbClr val="1B6CB3"/>
            </a:solidFill>
            <a:latin typeface="Arial" panose="020B0604020202020204" pitchFamily="34" charset="0"/>
            <a:cs typeface="Arial" panose="020B0604020202020204" pitchFamily="34" charset="0"/>
          </a:endParaRPr>
        </a:p>
      </dgm:t>
    </dgm:pt>
    <dgm:pt modelId="{F62F6BC5-7043-48F8-B19F-8C5B8CE9BBB0}" type="parTrans" cxnId="{69F788A1-6501-43D2-91BC-81E365D0DB94}">
      <dgm:prSet/>
      <dgm:spPr/>
      <dgm:t>
        <a:bodyPr/>
        <a:lstStyle/>
        <a:p>
          <a:endParaRPr lang="en-US"/>
        </a:p>
      </dgm:t>
    </dgm:pt>
    <dgm:pt modelId="{D0BE0103-0560-480F-9F6A-9356D2942FF7}" type="sibTrans" cxnId="{69F788A1-6501-43D2-91BC-81E365D0DB94}">
      <dgm:prSet/>
      <dgm:spPr/>
      <dgm:t>
        <a:bodyPr/>
        <a:lstStyle/>
        <a:p>
          <a:endParaRPr lang="en-US"/>
        </a:p>
      </dgm:t>
    </dgm:pt>
    <dgm:pt modelId="{065FC31B-79FB-4CBF-954C-A2FBDD64388D}">
      <dgm:prSet custT="1"/>
      <dgm:spPr>
        <a:solidFill>
          <a:schemeClr val="bg1">
            <a:lumMod val="95000"/>
          </a:schemeClr>
        </a:solidFill>
      </dgm:spPr>
      <dgm:t>
        <a:bodyPr/>
        <a:lstStyle/>
        <a:p>
          <a:endParaRPr lang="en-US" sz="1800">
            <a:solidFill>
              <a:srgbClr val="1B6CB3"/>
            </a:solidFill>
            <a:latin typeface="Arial" panose="020B0604020202020204" pitchFamily="34" charset="0"/>
            <a:cs typeface="Arial" panose="020B0604020202020204" pitchFamily="34" charset="0"/>
          </a:endParaRPr>
        </a:p>
      </dgm:t>
    </dgm:pt>
    <dgm:pt modelId="{CE3F21A6-BACC-4F39-B684-7AA4701E7340}" type="parTrans" cxnId="{26B23D54-3527-41F4-8300-10B99C0DC910}">
      <dgm:prSet/>
      <dgm:spPr/>
      <dgm:t>
        <a:bodyPr/>
        <a:lstStyle/>
        <a:p>
          <a:endParaRPr lang="en-US"/>
        </a:p>
      </dgm:t>
    </dgm:pt>
    <dgm:pt modelId="{388C5DC4-44BB-4651-A3DC-BFCC09CB0BF5}" type="sibTrans" cxnId="{26B23D54-3527-41F4-8300-10B99C0DC910}">
      <dgm:prSet/>
      <dgm:spPr/>
      <dgm:t>
        <a:bodyPr/>
        <a:lstStyle/>
        <a:p>
          <a:endParaRPr lang="en-US"/>
        </a:p>
      </dgm:t>
    </dgm:pt>
    <dgm:pt modelId="{182C0FBA-54B2-4EF1-8CE9-B52D99A4789F}" type="pres">
      <dgm:prSet presAssocID="{92468619-2E5C-4DA3-829A-1EAD77976778}" presName="Name0" presStyleCnt="0">
        <dgm:presLayoutVars>
          <dgm:chPref val="1"/>
          <dgm:dir/>
          <dgm:animOne val="branch"/>
          <dgm:animLvl val="lvl"/>
          <dgm:resizeHandles/>
        </dgm:presLayoutVars>
      </dgm:prSet>
      <dgm:spPr/>
    </dgm:pt>
    <dgm:pt modelId="{426F1780-A010-475B-8DFD-90DC2E295084}" type="pres">
      <dgm:prSet presAssocID="{EAB54FB5-3F88-4B1C-A443-DB8754C7069B}" presName="vertOne" presStyleCnt="0"/>
      <dgm:spPr/>
    </dgm:pt>
    <dgm:pt modelId="{B7B08494-735B-466A-842D-DF9BFA3521AD}" type="pres">
      <dgm:prSet presAssocID="{EAB54FB5-3F88-4B1C-A443-DB8754C7069B}" presName="txOne" presStyleLbl="node0" presStyleIdx="0" presStyleCnt="1">
        <dgm:presLayoutVars>
          <dgm:chPref val="3"/>
        </dgm:presLayoutVars>
      </dgm:prSet>
      <dgm:spPr/>
    </dgm:pt>
    <dgm:pt modelId="{6231D267-F8F5-4793-8E94-DD239FA3ECB1}" type="pres">
      <dgm:prSet presAssocID="{EAB54FB5-3F88-4B1C-A443-DB8754C7069B}" presName="parTransOne" presStyleCnt="0"/>
      <dgm:spPr/>
    </dgm:pt>
    <dgm:pt modelId="{C4C63BA3-D7D8-473B-87A6-AA919FAA0EAA}" type="pres">
      <dgm:prSet presAssocID="{EAB54FB5-3F88-4B1C-A443-DB8754C7069B}" presName="horzOne" presStyleCnt="0"/>
      <dgm:spPr/>
    </dgm:pt>
    <dgm:pt modelId="{55FB29BB-41D0-49AC-B299-EC8ADF253820}" type="pres">
      <dgm:prSet presAssocID="{835BF481-208F-4897-88F6-A647D3EDF68B}" presName="vertTwo" presStyleCnt="0"/>
      <dgm:spPr/>
    </dgm:pt>
    <dgm:pt modelId="{ABD9DF18-2ABF-45AA-B7C8-1B3DEF1CB756}" type="pres">
      <dgm:prSet presAssocID="{835BF481-208F-4897-88F6-A647D3EDF68B}" presName="txTwo" presStyleLbl="node2" presStyleIdx="0" presStyleCnt="1">
        <dgm:presLayoutVars>
          <dgm:chPref val="3"/>
        </dgm:presLayoutVars>
      </dgm:prSet>
      <dgm:spPr/>
    </dgm:pt>
    <dgm:pt modelId="{FB2D0E62-E63F-4AF8-83A5-34D3202DD013}" type="pres">
      <dgm:prSet presAssocID="{835BF481-208F-4897-88F6-A647D3EDF68B}" presName="parTransTwo" presStyleCnt="0"/>
      <dgm:spPr/>
    </dgm:pt>
    <dgm:pt modelId="{2DBE0F55-EA2A-4D94-82F1-AC1B1414D417}" type="pres">
      <dgm:prSet presAssocID="{835BF481-208F-4897-88F6-A647D3EDF68B}" presName="horzTwo" presStyleCnt="0"/>
      <dgm:spPr/>
    </dgm:pt>
    <dgm:pt modelId="{429C0D6C-93CB-4D3E-81BD-C49D236C8E04}" type="pres">
      <dgm:prSet presAssocID="{6B6CD9C5-3FE4-43B6-8F6B-E9542E5E69EA}" presName="vertThree" presStyleCnt="0"/>
      <dgm:spPr/>
    </dgm:pt>
    <dgm:pt modelId="{4C603DB0-E501-417F-9308-54BEB419FCB9}" type="pres">
      <dgm:prSet presAssocID="{6B6CD9C5-3FE4-43B6-8F6B-E9542E5E69EA}" presName="txThree" presStyleLbl="node3" presStyleIdx="0" presStyleCnt="1">
        <dgm:presLayoutVars>
          <dgm:chPref val="3"/>
        </dgm:presLayoutVars>
      </dgm:prSet>
      <dgm:spPr/>
    </dgm:pt>
    <dgm:pt modelId="{924A6312-5500-43C0-801E-F204F1AC4388}" type="pres">
      <dgm:prSet presAssocID="{6B6CD9C5-3FE4-43B6-8F6B-E9542E5E69EA}" presName="parTransThree" presStyleCnt="0"/>
      <dgm:spPr/>
    </dgm:pt>
    <dgm:pt modelId="{1B7D9600-793E-495C-921F-BBDFC9B912BC}" type="pres">
      <dgm:prSet presAssocID="{6B6CD9C5-3FE4-43B6-8F6B-E9542E5E69EA}" presName="horzThree" presStyleCnt="0"/>
      <dgm:spPr/>
    </dgm:pt>
    <dgm:pt modelId="{65DA8E9A-3B1A-4880-9AA8-5119FA8174AB}" type="pres">
      <dgm:prSet presAssocID="{7A86F8B8-22CD-4E1A-852B-4762696A480E}" presName="vertFour" presStyleCnt="0">
        <dgm:presLayoutVars>
          <dgm:chPref val="3"/>
        </dgm:presLayoutVars>
      </dgm:prSet>
      <dgm:spPr/>
    </dgm:pt>
    <dgm:pt modelId="{9C117668-9D27-4B1B-B835-27EFC59E80D4}" type="pres">
      <dgm:prSet presAssocID="{7A86F8B8-22CD-4E1A-852B-4762696A480E}" presName="txFour" presStyleLbl="node4" presStyleIdx="0" presStyleCnt="5">
        <dgm:presLayoutVars>
          <dgm:chPref val="3"/>
        </dgm:presLayoutVars>
      </dgm:prSet>
      <dgm:spPr/>
    </dgm:pt>
    <dgm:pt modelId="{FC1A92B4-C6A7-444F-B19D-792F793163FA}" type="pres">
      <dgm:prSet presAssocID="{7A86F8B8-22CD-4E1A-852B-4762696A480E}" presName="parTransFour" presStyleCnt="0"/>
      <dgm:spPr/>
    </dgm:pt>
    <dgm:pt modelId="{68B49F92-7E41-4108-8A35-1E041C849D59}" type="pres">
      <dgm:prSet presAssocID="{7A86F8B8-22CD-4E1A-852B-4762696A480E}" presName="horzFour" presStyleCnt="0"/>
      <dgm:spPr/>
    </dgm:pt>
    <dgm:pt modelId="{312C5FA1-C8A6-44CB-921D-04B488ADA52B}" type="pres">
      <dgm:prSet presAssocID="{3598FDAC-DA07-42E4-AF69-872B801454DC}" presName="vertFour" presStyleCnt="0">
        <dgm:presLayoutVars>
          <dgm:chPref val="3"/>
        </dgm:presLayoutVars>
      </dgm:prSet>
      <dgm:spPr/>
    </dgm:pt>
    <dgm:pt modelId="{46E60340-0191-4A17-ADEA-C322584FCF66}" type="pres">
      <dgm:prSet presAssocID="{3598FDAC-DA07-42E4-AF69-872B801454DC}" presName="txFour" presStyleLbl="node4" presStyleIdx="1" presStyleCnt="5">
        <dgm:presLayoutVars>
          <dgm:chPref val="3"/>
        </dgm:presLayoutVars>
      </dgm:prSet>
      <dgm:spPr/>
    </dgm:pt>
    <dgm:pt modelId="{193ADCCB-6D16-45D7-883C-FE74081E174C}" type="pres">
      <dgm:prSet presAssocID="{3598FDAC-DA07-42E4-AF69-872B801454DC}" presName="parTransFour" presStyleCnt="0"/>
      <dgm:spPr/>
    </dgm:pt>
    <dgm:pt modelId="{58111803-AC5D-44DB-81D9-660677BB5487}" type="pres">
      <dgm:prSet presAssocID="{3598FDAC-DA07-42E4-AF69-872B801454DC}" presName="horzFour" presStyleCnt="0"/>
      <dgm:spPr/>
    </dgm:pt>
    <dgm:pt modelId="{F3AF4B5D-C7D2-4014-970F-74B2953156CA}" type="pres">
      <dgm:prSet presAssocID="{3D811E13-BCA8-410B-92A6-A7A1B0AE79EB}" presName="vertFour" presStyleCnt="0">
        <dgm:presLayoutVars>
          <dgm:chPref val="3"/>
        </dgm:presLayoutVars>
      </dgm:prSet>
      <dgm:spPr/>
    </dgm:pt>
    <dgm:pt modelId="{02047D82-4E48-47F9-B3A4-7A4FF64BDE2F}" type="pres">
      <dgm:prSet presAssocID="{3D811E13-BCA8-410B-92A6-A7A1B0AE79EB}" presName="txFour" presStyleLbl="node4" presStyleIdx="2" presStyleCnt="5">
        <dgm:presLayoutVars>
          <dgm:chPref val="3"/>
        </dgm:presLayoutVars>
      </dgm:prSet>
      <dgm:spPr/>
    </dgm:pt>
    <dgm:pt modelId="{752224E4-8EC1-40DA-9F58-FFFE0AA94133}" type="pres">
      <dgm:prSet presAssocID="{3D811E13-BCA8-410B-92A6-A7A1B0AE79EB}" presName="parTransFour" presStyleCnt="0"/>
      <dgm:spPr/>
    </dgm:pt>
    <dgm:pt modelId="{B319EDEE-6D63-4CCF-9482-0CB98798F3B1}" type="pres">
      <dgm:prSet presAssocID="{3D811E13-BCA8-410B-92A6-A7A1B0AE79EB}" presName="horzFour" presStyleCnt="0"/>
      <dgm:spPr/>
    </dgm:pt>
    <dgm:pt modelId="{B43ED0A7-4853-4B4B-A2E5-64CFC550270C}" type="pres">
      <dgm:prSet presAssocID="{065FC31B-79FB-4CBF-954C-A2FBDD64388D}" presName="vertFour" presStyleCnt="0">
        <dgm:presLayoutVars>
          <dgm:chPref val="3"/>
        </dgm:presLayoutVars>
      </dgm:prSet>
      <dgm:spPr/>
    </dgm:pt>
    <dgm:pt modelId="{3F0BB1E3-32B9-48A7-B919-F017CF944891}" type="pres">
      <dgm:prSet presAssocID="{065FC31B-79FB-4CBF-954C-A2FBDD64388D}" presName="txFour" presStyleLbl="node4" presStyleIdx="3" presStyleCnt="5">
        <dgm:presLayoutVars>
          <dgm:chPref val="3"/>
        </dgm:presLayoutVars>
      </dgm:prSet>
      <dgm:spPr/>
    </dgm:pt>
    <dgm:pt modelId="{879E7C66-FBCF-4E88-A293-7E1E63AA5124}" type="pres">
      <dgm:prSet presAssocID="{065FC31B-79FB-4CBF-954C-A2FBDD64388D}" presName="parTransFour" presStyleCnt="0"/>
      <dgm:spPr/>
    </dgm:pt>
    <dgm:pt modelId="{C1C35477-2047-4AD0-978D-CBA1EDF08BAC}" type="pres">
      <dgm:prSet presAssocID="{065FC31B-79FB-4CBF-954C-A2FBDD64388D}" presName="horzFour" presStyleCnt="0"/>
      <dgm:spPr/>
    </dgm:pt>
    <dgm:pt modelId="{7B04C1E1-8BE0-4141-9EE8-2527BDA8EC61}" type="pres">
      <dgm:prSet presAssocID="{F2839EC6-C55D-4A6F-B2B9-9A2E48B4EDDE}" presName="vertFour" presStyleCnt="0">
        <dgm:presLayoutVars>
          <dgm:chPref val="3"/>
        </dgm:presLayoutVars>
      </dgm:prSet>
      <dgm:spPr/>
    </dgm:pt>
    <dgm:pt modelId="{E22D5F6F-EB31-4794-995A-B447CFDFC19C}" type="pres">
      <dgm:prSet presAssocID="{F2839EC6-C55D-4A6F-B2B9-9A2E48B4EDDE}" presName="txFour" presStyleLbl="node4" presStyleIdx="4" presStyleCnt="5">
        <dgm:presLayoutVars>
          <dgm:chPref val="3"/>
        </dgm:presLayoutVars>
      </dgm:prSet>
      <dgm:spPr/>
    </dgm:pt>
    <dgm:pt modelId="{1C5B63B3-331F-4E7A-B79B-0CE2F310CAFE}" type="pres">
      <dgm:prSet presAssocID="{F2839EC6-C55D-4A6F-B2B9-9A2E48B4EDDE}" presName="horzFour" presStyleCnt="0"/>
      <dgm:spPr/>
    </dgm:pt>
  </dgm:ptLst>
  <dgm:cxnLst>
    <dgm:cxn modelId="{41FF9900-DDD1-4816-AC15-202F8D77BA21}" type="presOf" srcId="{065FC31B-79FB-4CBF-954C-A2FBDD64388D}" destId="{3F0BB1E3-32B9-48A7-B919-F017CF944891}" srcOrd="0" destOrd="0" presId="urn:microsoft.com/office/officeart/2005/8/layout/hierarchy4"/>
    <dgm:cxn modelId="{52285425-C76B-4A17-B0CA-445E2BE8C3FF}" srcId="{EAB54FB5-3F88-4B1C-A443-DB8754C7069B}" destId="{835BF481-208F-4897-88F6-A647D3EDF68B}" srcOrd="0" destOrd="0" parTransId="{A6450BB0-1593-486E-81C2-12C4F5B93832}" sibTransId="{CC181DBD-9233-4E41-9171-0EEA0B3E0DD4}"/>
    <dgm:cxn modelId="{CF723F31-8DDC-4A04-A268-D7C5E8D7CAC1}" srcId="{7A86F8B8-22CD-4E1A-852B-4762696A480E}" destId="{3598FDAC-DA07-42E4-AF69-872B801454DC}" srcOrd="0" destOrd="0" parTransId="{27E81BA4-6469-4DE2-B4FA-8E773DA836E8}" sibTransId="{F95CEA24-564D-428B-890F-8105B274458F}"/>
    <dgm:cxn modelId="{26B23D54-3527-41F4-8300-10B99C0DC910}" srcId="{3D811E13-BCA8-410B-92A6-A7A1B0AE79EB}" destId="{065FC31B-79FB-4CBF-954C-A2FBDD64388D}" srcOrd="0" destOrd="0" parTransId="{CE3F21A6-BACC-4F39-B684-7AA4701E7340}" sibTransId="{388C5DC4-44BB-4651-A3DC-BFCC09CB0BF5}"/>
    <dgm:cxn modelId="{27C2EE58-DCA2-4069-BBC7-4146C98AB001}" srcId="{835BF481-208F-4897-88F6-A647D3EDF68B}" destId="{6B6CD9C5-3FE4-43B6-8F6B-E9542E5E69EA}" srcOrd="0" destOrd="0" parTransId="{34F4269A-422B-4A5E-9282-C68201E64B2D}" sibTransId="{862EA37B-8951-4C5A-8F81-22F867CCC2CD}"/>
    <dgm:cxn modelId="{A6EEE87A-EAE3-4E11-8E7C-3CC12F384BF5}" srcId="{6B6CD9C5-3FE4-43B6-8F6B-E9542E5E69EA}" destId="{7A86F8B8-22CD-4E1A-852B-4762696A480E}" srcOrd="0" destOrd="0" parTransId="{89C9B300-7934-40D3-8FF3-90469B48F791}" sibTransId="{E946ACE4-6F65-4397-9A66-60A4522B54B5}"/>
    <dgm:cxn modelId="{69F788A1-6501-43D2-91BC-81E365D0DB94}" srcId="{3598FDAC-DA07-42E4-AF69-872B801454DC}" destId="{3D811E13-BCA8-410B-92A6-A7A1B0AE79EB}" srcOrd="0" destOrd="0" parTransId="{F62F6BC5-7043-48F8-B19F-8C5B8CE9BBB0}" sibTransId="{D0BE0103-0560-480F-9F6A-9356D2942FF7}"/>
    <dgm:cxn modelId="{20B1C7AB-26C3-4FB0-A228-6483DD63860C}" type="presOf" srcId="{F2839EC6-C55D-4A6F-B2B9-9A2E48B4EDDE}" destId="{E22D5F6F-EB31-4794-995A-B447CFDFC19C}" srcOrd="0" destOrd="0" presId="urn:microsoft.com/office/officeart/2005/8/layout/hierarchy4"/>
    <dgm:cxn modelId="{238C1CAF-FEC1-46C6-BECD-ED6FA61A77D8}" type="presOf" srcId="{3D811E13-BCA8-410B-92A6-A7A1B0AE79EB}" destId="{02047D82-4E48-47F9-B3A4-7A4FF64BDE2F}" srcOrd="0" destOrd="0" presId="urn:microsoft.com/office/officeart/2005/8/layout/hierarchy4"/>
    <dgm:cxn modelId="{807B0DB1-E32F-4D52-ACBE-93BA40043D0A}" type="presOf" srcId="{7A86F8B8-22CD-4E1A-852B-4762696A480E}" destId="{9C117668-9D27-4B1B-B835-27EFC59E80D4}" srcOrd="0" destOrd="0" presId="urn:microsoft.com/office/officeart/2005/8/layout/hierarchy4"/>
    <dgm:cxn modelId="{8D986FBB-F430-492B-BF9B-549B05AC9831}" srcId="{065FC31B-79FB-4CBF-954C-A2FBDD64388D}" destId="{F2839EC6-C55D-4A6F-B2B9-9A2E48B4EDDE}" srcOrd="0" destOrd="0" parTransId="{6AC9AAB9-9361-48A1-9199-AC9FAF6B7ECF}" sibTransId="{8EB9D79A-91AC-49EC-A6BB-327621C2BE18}"/>
    <dgm:cxn modelId="{22CAFEC5-AFDE-437C-85CB-E4D6A274C165}" type="presOf" srcId="{92468619-2E5C-4DA3-829A-1EAD77976778}" destId="{182C0FBA-54B2-4EF1-8CE9-B52D99A4789F}" srcOrd="0" destOrd="0" presId="urn:microsoft.com/office/officeart/2005/8/layout/hierarchy4"/>
    <dgm:cxn modelId="{C975CAC8-C75A-4F6E-85CD-CC8866D25A29}" type="presOf" srcId="{6B6CD9C5-3FE4-43B6-8F6B-E9542E5E69EA}" destId="{4C603DB0-E501-417F-9308-54BEB419FCB9}" srcOrd="0" destOrd="0" presId="urn:microsoft.com/office/officeart/2005/8/layout/hierarchy4"/>
    <dgm:cxn modelId="{07779BD0-4FB9-4551-80C1-78E43EE92B76}" type="presOf" srcId="{3598FDAC-DA07-42E4-AF69-872B801454DC}" destId="{46E60340-0191-4A17-ADEA-C322584FCF66}" srcOrd="0" destOrd="0" presId="urn:microsoft.com/office/officeart/2005/8/layout/hierarchy4"/>
    <dgm:cxn modelId="{9626D4DC-40E5-436B-9026-2F2D24C0B2DD}" type="presOf" srcId="{EAB54FB5-3F88-4B1C-A443-DB8754C7069B}" destId="{B7B08494-735B-466A-842D-DF9BFA3521AD}" srcOrd="0" destOrd="0" presId="urn:microsoft.com/office/officeart/2005/8/layout/hierarchy4"/>
    <dgm:cxn modelId="{9BBC22EB-4173-4554-9546-E0DBE0450174}" srcId="{92468619-2E5C-4DA3-829A-1EAD77976778}" destId="{EAB54FB5-3F88-4B1C-A443-DB8754C7069B}" srcOrd="0" destOrd="0" parTransId="{E187249D-03A8-4597-84F3-251B45777F3D}" sibTransId="{B5A1C2DB-75F6-450B-987F-158CC25B82B8}"/>
    <dgm:cxn modelId="{21D235FB-BCE9-4155-85B7-F58AFE4FEE4D}" type="presOf" srcId="{835BF481-208F-4897-88F6-A647D3EDF68B}" destId="{ABD9DF18-2ABF-45AA-B7C8-1B3DEF1CB756}" srcOrd="0" destOrd="0" presId="urn:microsoft.com/office/officeart/2005/8/layout/hierarchy4"/>
    <dgm:cxn modelId="{851630E0-19E8-46B8-843C-BB4205396942}" type="presParOf" srcId="{182C0FBA-54B2-4EF1-8CE9-B52D99A4789F}" destId="{426F1780-A010-475B-8DFD-90DC2E295084}" srcOrd="0" destOrd="0" presId="urn:microsoft.com/office/officeart/2005/8/layout/hierarchy4"/>
    <dgm:cxn modelId="{C65A5358-89EE-42A3-BD4B-28BF7D52AF78}" type="presParOf" srcId="{426F1780-A010-475B-8DFD-90DC2E295084}" destId="{B7B08494-735B-466A-842D-DF9BFA3521AD}" srcOrd="0" destOrd="0" presId="urn:microsoft.com/office/officeart/2005/8/layout/hierarchy4"/>
    <dgm:cxn modelId="{2E58972A-B1BC-4055-9EDA-C1F08F5411DA}" type="presParOf" srcId="{426F1780-A010-475B-8DFD-90DC2E295084}" destId="{6231D267-F8F5-4793-8E94-DD239FA3ECB1}" srcOrd="1" destOrd="0" presId="urn:microsoft.com/office/officeart/2005/8/layout/hierarchy4"/>
    <dgm:cxn modelId="{F05B3A0D-1DEC-4A90-8F42-07E1ABD8FE39}" type="presParOf" srcId="{426F1780-A010-475B-8DFD-90DC2E295084}" destId="{C4C63BA3-D7D8-473B-87A6-AA919FAA0EAA}" srcOrd="2" destOrd="0" presId="urn:microsoft.com/office/officeart/2005/8/layout/hierarchy4"/>
    <dgm:cxn modelId="{71056C4C-66C3-4928-84B8-991683A5955D}" type="presParOf" srcId="{C4C63BA3-D7D8-473B-87A6-AA919FAA0EAA}" destId="{55FB29BB-41D0-49AC-B299-EC8ADF253820}" srcOrd="0" destOrd="0" presId="urn:microsoft.com/office/officeart/2005/8/layout/hierarchy4"/>
    <dgm:cxn modelId="{3A404B20-53E1-406F-B64E-4BDF9485A1EA}" type="presParOf" srcId="{55FB29BB-41D0-49AC-B299-EC8ADF253820}" destId="{ABD9DF18-2ABF-45AA-B7C8-1B3DEF1CB756}" srcOrd="0" destOrd="0" presId="urn:microsoft.com/office/officeart/2005/8/layout/hierarchy4"/>
    <dgm:cxn modelId="{AECDEC05-8F3F-42A9-9FCF-4FA91C221720}" type="presParOf" srcId="{55FB29BB-41D0-49AC-B299-EC8ADF253820}" destId="{FB2D0E62-E63F-4AF8-83A5-34D3202DD013}" srcOrd="1" destOrd="0" presId="urn:microsoft.com/office/officeart/2005/8/layout/hierarchy4"/>
    <dgm:cxn modelId="{31234BEF-C281-4FB3-8E96-F874A38D848D}" type="presParOf" srcId="{55FB29BB-41D0-49AC-B299-EC8ADF253820}" destId="{2DBE0F55-EA2A-4D94-82F1-AC1B1414D417}" srcOrd="2" destOrd="0" presId="urn:microsoft.com/office/officeart/2005/8/layout/hierarchy4"/>
    <dgm:cxn modelId="{AE838879-0875-4BF3-84CD-EF2850137695}" type="presParOf" srcId="{2DBE0F55-EA2A-4D94-82F1-AC1B1414D417}" destId="{429C0D6C-93CB-4D3E-81BD-C49D236C8E04}" srcOrd="0" destOrd="0" presId="urn:microsoft.com/office/officeart/2005/8/layout/hierarchy4"/>
    <dgm:cxn modelId="{145BF425-4970-4BC1-92AA-7DF7662644E6}" type="presParOf" srcId="{429C0D6C-93CB-4D3E-81BD-C49D236C8E04}" destId="{4C603DB0-E501-417F-9308-54BEB419FCB9}" srcOrd="0" destOrd="0" presId="urn:microsoft.com/office/officeart/2005/8/layout/hierarchy4"/>
    <dgm:cxn modelId="{964F4CCE-9E85-4102-8B1F-1BE39F0F3D07}" type="presParOf" srcId="{429C0D6C-93CB-4D3E-81BD-C49D236C8E04}" destId="{924A6312-5500-43C0-801E-F204F1AC4388}" srcOrd="1" destOrd="0" presId="urn:microsoft.com/office/officeart/2005/8/layout/hierarchy4"/>
    <dgm:cxn modelId="{23BFDBD7-C908-43C0-8582-F46D33382733}" type="presParOf" srcId="{429C0D6C-93CB-4D3E-81BD-C49D236C8E04}" destId="{1B7D9600-793E-495C-921F-BBDFC9B912BC}" srcOrd="2" destOrd="0" presId="urn:microsoft.com/office/officeart/2005/8/layout/hierarchy4"/>
    <dgm:cxn modelId="{98764B9B-EED5-4FF9-A1D1-36A03FFD6591}" type="presParOf" srcId="{1B7D9600-793E-495C-921F-BBDFC9B912BC}" destId="{65DA8E9A-3B1A-4880-9AA8-5119FA8174AB}" srcOrd="0" destOrd="0" presId="urn:microsoft.com/office/officeart/2005/8/layout/hierarchy4"/>
    <dgm:cxn modelId="{A48C5D9A-5E61-4588-8AF5-979108F03B97}" type="presParOf" srcId="{65DA8E9A-3B1A-4880-9AA8-5119FA8174AB}" destId="{9C117668-9D27-4B1B-B835-27EFC59E80D4}" srcOrd="0" destOrd="0" presId="urn:microsoft.com/office/officeart/2005/8/layout/hierarchy4"/>
    <dgm:cxn modelId="{D9A59747-5AAF-433C-BBD3-0B9030101DF7}" type="presParOf" srcId="{65DA8E9A-3B1A-4880-9AA8-5119FA8174AB}" destId="{FC1A92B4-C6A7-444F-B19D-792F793163FA}" srcOrd="1" destOrd="0" presId="urn:microsoft.com/office/officeart/2005/8/layout/hierarchy4"/>
    <dgm:cxn modelId="{F7E9E82F-38E3-4A9E-A08F-48582BF5FA70}" type="presParOf" srcId="{65DA8E9A-3B1A-4880-9AA8-5119FA8174AB}" destId="{68B49F92-7E41-4108-8A35-1E041C849D59}" srcOrd="2" destOrd="0" presId="urn:microsoft.com/office/officeart/2005/8/layout/hierarchy4"/>
    <dgm:cxn modelId="{2A91D46C-4A5B-4FA0-AC6A-CE3C41DA45C1}" type="presParOf" srcId="{68B49F92-7E41-4108-8A35-1E041C849D59}" destId="{312C5FA1-C8A6-44CB-921D-04B488ADA52B}" srcOrd="0" destOrd="0" presId="urn:microsoft.com/office/officeart/2005/8/layout/hierarchy4"/>
    <dgm:cxn modelId="{59285F3E-0A31-4081-ABBA-B8BF0BED59B6}" type="presParOf" srcId="{312C5FA1-C8A6-44CB-921D-04B488ADA52B}" destId="{46E60340-0191-4A17-ADEA-C322584FCF66}" srcOrd="0" destOrd="0" presId="urn:microsoft.com/office/officeart/2005/8/layout/hierarchy4"/>
    <dgm:cxn modelId="{428C8277-41F3-4B87-ACFE-857AB8A5B2D3}" type="presParOf" srcId="{312C5FA1-C8A6-44CB-921D-04B488ADA52B}" destId="{193ADCCB-6D16-45D7-883C-FE74081E174C}" srcOrd="1" destOrd="0" presId="urn:microsoft.com/office/officeart/2005/8/layout/hierarchy4"/>
    <dgm:cxn modelId="{2E169DF5-5D92-476B-8BA9-208D681CA11E}" type="presParOf" srcId="{312C5FA1-C8A6-44CB-921D-04B488ADA52B}" destId="{58111803-AC5D-44DB-81D9-660677BB5487}" srcOrd="2" destOrd="0" presId="urn:microsoft.com/office/officeart/2005/8/layout/hierarchy4"/>
    <dgm:cxn modelId="{7094D952-784E-4196-A34A-A99FE5658FD5}" type="presParOf" srcId="{58111803-AC5D-44DB-81D9-660677BB5487}" destId="{F3AF4B5D-C7D2-4014-970F-74B2953156CA}" srcOrd="0" destOrd="0" presId="urn:microsoft.com/office/officeart/2005/8/layout/hierarchy4"/>
    <dgm:cxn modelId="{E8F1C361-BECE-436E-A2BE-E2A73BF98248}" type="presParOf" srcId="{F3AF4B5D-C7D2-4014-970F-74B2953156CA}" destId="{02047D82-4E48-47F9-B3A4-7A4FF64BDE2F}" srcOrd="0" destOrd="0" presId="urn:microsoft.com/office/officeart/2005/8/layout/hierarchy4"/>
    <dgm:cxn modelId="{8340AFD1-AA4E-45E6-A3C2-4C2969661032}" type="presParOf" srcId="{F3AF4B5D-C7D2-4014-970F-74B2953156CA}" destId="{752224E4-8EC1-40DA-9F58-FFFE0AA94133}" srcOrd="1" destOrd="0" presId="urn:microsoft.com/office/officeart/2005/8/layout/hierarchy4"/>
    <dgm:cxn modelId="{BADB6798-75AD-4234-AA28-26FBBCEDD258}" type="presParOf" srcId="{F3AF4B5D-C7D2-4014-970F-74B2953156CA}" destId="{B319EDEE-6D63-4CCF-9482-0CB98798F3B1}" srcOrd="2" destOrd="0" presId="urn:microsoft.com/office/officeart/2005/8/layout/hierarchy4"/>
    <dgm:cxn modelId="{2DD25D49-697E-4114-B707-2DEACF0A70A0}" type="presParOf" srcId="{B319EDEE-6D63-4CCF-9482-0CB98798F3B1}" destId="{B43ED0A7-4853-4B4B-A2E5-64CFC550270C}" srcOrd="0" destOrd="0" presId="urn:microsoft.com/office/officeart/2005/8/layout/hierarchy4"/>
    <dgm:cxn modelId="{202463D0-052D-4E32-B59B-3045C5698589}" type="presParOf" srcId="{B43ED0A7-4853-4B4B-A2E5-64CFC550270C}" destId="{3F0BB1E3-32B9-48A7-B919-F017CF944891}" srcOrd="0" destOrd="0" presId="urn:microsoft.com/office/officeart/2005/8/layout/hierarchy4"/>
    <dgm:cxn modelId="{D3BD0DDE-2EC3-4F5E-9B19-29476280C640}" type="presParOf" srcId="{B43ED0A7-4853-4B4B-A2E5-64CFC550270C}" destId="{879E7C66-FBCF-4E88-A293-7E1E63AA5124}" srcOrd="1" destOrd="0" presId="urn:microsoft.com/office/officeart/2005/8/layout/hierarchy4"/>
    <dgm:cxn modelId="{3DD046DE-791C-4BEF-9241-95B81C364ADF}" type="presParOf" srcId="{B43ED0A7-4853-4B4B-A2E5-64CFC550270C}" destId="{C1C35477-2047-4AD0-978D-CBA1EDF08BAC}" srcOrd="2" destOrd="0" presId="urn:microsoft.com/office/officeart/2005/8/layout/hierarchy4"/>
    <dgm:cxn modelId="{5D5932D2-8896-4ADE-8AE6-0F2A6EE0077F}" type="presParOf" srcId="{C1C35477-2047-4AD0-978D-CBA1EDF08BAC}" destId="{7B04C1E1-8BE0-4141-9EE8-2527BDA8EC61}" srcOrd="0" destOrd="0" presId="urn:microsoft.com/office/officeart/2005/8/layout/hierarchy4"/>
    <dgm:cxn modelId="{E07B625C-B296-4206-869C-37F042C6436D}" type="presParOf" srcId="{7B04C1E1-8BE0-4141-9EE8-2527BDA8EC61}" destId="{E22D5F6F-EB31-4794-995A-B447CFDFC19C}" srcOrd="0" destOrd="0" presId="urn:microsoft.com/office/officeart/2005/8/layout/hierarchy4"/>
    <dgm:cxn modelId="{382CFE65-1C22-46D5-BF51-8EFF0059363F}" type="presParOf" srcId="{7B04C1E1-8BE0-4141-9EE8-2527BDA8EC61}" destId="{1C5B63B3-331F-4E7A-B79B-0CE2F310CAFE}" srcOrd="1" destOrd="0" presId="urn:microsoft.com/office/officeart/2005/8/layout/hierarchy4"/>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2468619-2E5C-4DA3-829A-1EAD77976778}" type="doc">
      <dgm:prSet loTypeId="urn:microsoft.com/office/officeart/2005/8/layout/hierarchy4" loCatId="relationship" qsTypeId="urn:microsoft.com/office/officeart/2005/8/quickstyle/simple1" qsCatId="simple" csTypeId="urn:microsoft.com/office/officeart/2005/8/colors/accent1_2" csCatId="accent1" phldr="1"/>
      <dgm:spPr/>
      <dgm:t>
        <a:bodyPr/>
        <a:lstStyle/>
        <a:p>
          <a:endParaRPr lang="en-US"/>
        </a:p>
      </dgm:t>
    </dgm:pt>
    <dgm:pt modelId="{EAB54FB5-3F88-4B1C-A443-DB8754C7069B}">
      <dgm:prSet phldrT="[Text]" custT="1"/>
      <dgm:spPr>
        <a:solidFill>
          <a:srgbClr val="243782"/>
        </a:solidFill>
      </dgm:spPr>
      <dgm:t>
        <a:bodyPr/>
        <a:lstStyle/>
        <a:p>
          <a:r>
            <a:rPr lang="en-US" sz="1800" b="1">
              <a:latin typeface="Arial (Headings)"/>
            </a:rPr>
            <a:t>REVIEW</a:t>
          </a:r>
        </a:p>
      </dgm:t>
    </dgm:pt>
    <dgm:pt modelId="{E187249D-03A8-4597-84F3-251B45777F3D}" type="parTrans" cxnId="{9BBC22EB-4173-4554-9546-E0DBE0450174}">
      <dgm:prSet/>
      <dgm:spPr/>
      <dgm:t>
        <a:bodyPr/>
        <a:lstStyle/>
        <a:p>
          <a:endParaRPr lang="en-US"/>
        </a:p>
      </dgm:t>
    </dgm:pt>
    <dgm:pt modelId="{B5A1C2DB-75F6-450B-987F-158CC25B82B8}" type="sibTrans" cxnId="{9BBC22EB-4173-4554-9546-E0DBE0450174}">
      <dgm:prSet/>
      <dgm:spPr/>
      <dgm:t>
        <a:bodyPr/>
        <a:lstStyle/>
        <a:p>
          <a:endParaRPr lang="en-US"/>
        </a:p>
      </dgm:t>
    </dgm:pt>
    <dgm:pt modelId="{E6CDBFDE-1413-4FA6-A90A-5283143D2CBC}">
      <dgm:prSet phldrT="[Text]" custT="1"/>
      <dgm:spPr>
        <a:solidFill>
          <a:schemeClr val="bg1">
            <a:lumMod val="95000"/>
          </a:schemeClr>
        </a:solidFill>
      </dgm:spPr>
      <dgm:t>
        <a:bodyPr/>
        <a:lstStyle/>
        <a:p>
          <a:r>
            <a:rPr lang="en-US" sz="1800">
              <a:solidFill>
                <a:srgbClr val="1B6CB3"/>
              </a:solidFill>
              <a:latin typeface="Arial" panose="020B0604020202020204" pitchFamily="34" charset="0"/>
              <a:cs typeface="Arial" panose="020B0604020202020204" pitchFamily="34" charset="0"/>
            </a:rPr>
            <a:t>Preparation and review</a:t>
          </a:r>
        </a:p>
      </dgm:t>
    </dgm:pt>
    <dgm:pt modelId="{16F19077-AB2F-4844-94D0-D5A14A246BC2}" type="parTrans" cxnId="{D1E972DA-E576-4C9B-B65C-3B2895F98624}">
      <dgm:prSet/>
      <dgm:spPr/>
      <dgm:t>
        <a:bodyPr/>
        <a:lstStyle/>
        <a:p>
          <a:endParaRPr lang="en-US"/>
        </a:p>
      </dgm:t>
    </dgm:pt>
    <dgm:pt modelId="{29063DED-FBFC-4BC2-A969-2DED538D436F}" type="sibTrans" cxnId="{D1E972DA-E576-4C9B-B65C-3B2895F98624}">
      <dgm:prSet/>
      <dgm:spPr/>
      <dgm:t>
        <a:bodyPr/>
        <a:lstStyle/>
        <a:p>
          <a:endParaRPr lang="en-US"/>
        </a:p>
      </dgm:t>
    </dgm:pt>
    <dgm:pt modelId="{28C121CB-61A3-44A8-A03B-059147D295F8}">
      <dgm:prSet phldrT="[Text]" custT="1"/>
      <dgm:spPr>
        <a:solidFill>
          <a:schemeClr val="bg1">
            <a:lumMod val="95000"/>
          </a:schemeClr>
        </a:solidFill>
      </dgm:spPr>
      <dgm:t>
        <a:bodyPr/>
        <a:lstStyle/>
        <a:p>
          <a:r>
            <a:rPr lang="en-US" sz="1800">
              <a:solidFill>
                <a:srgbClr val="1B6CB3"/>
              </a:solidFill>
              <a:latin typeface="Arial" panose="020B0604020202020204" pitchFamily="34" charset="0"/>
              <a:cs typeface="Arial" panose="020B0604020202020204" pitchFamily="34" charset="0"/>
            </a:rPr>
            <a:t>Polite and professional tone</a:t>
          </a:r>
        </a:p>
      </dgm:t>
    </dgm:pt>
    <dgm:pt modelId="{2FAEA671-3F8B-41E9-B4E5-1B2DE35B043C}" type="parTrans" cxnId="{591EB48D-17E4-4F19-BCD8-908751CAA354}">
      <dgm:prSet/>
      <dgm:spPr/>
      <dgm:t>
        <a:bodyPr/>
        <a:lstStyle/>
        <a:p>
          <a:endParaRPr lang="en-US"/>
        </a:p>
      </dgm:t>
    </dgm:pt>
    <dgm:pt modelId="{92C01530-020E-4DB0-96C9-F02B4A8BE28C}" type="sibTrans" cxnId="{591EB48D-17E4-4F19-BCD8-908751CAA354}">
      <dgm:prSet/>
      <dgm:spPr/>
      <dgm:t>
        <a:bodyPr/>
        <a:lstStyle/>
        <a:p>
          <a:endParaRPr lang="en-US"/>
        </a:p>
      </dgm:t>
    </dgm:pt>
    <dgm:pt modelId="{F2839EC6-C55D-4A6F-B2B9-9A2E48B4EDDE}">
      <dgm:prSet custT="1"/>
      <dgm:spPr>
        <a:solidFill>
          <a:schemeClr val="bg1">
            <a:lumMod val="95000"/>
          </a:schemeClr>
        </a:solidFill>
      </dgm:spPr>
      <dgm:t>
        <a:bodyPr/>
        <a:lstStyle/>
        <a:p>
          <a:r>
            <a:rPr lang="en-US" sz="1800">
              <a:solidFill>
                <a:srgbClr val="1B6CB3"/>
              </a:solidFill>
              <a:latin typeface="Arial" panose="020B0604020202020204" pitchFamily="34" charset="0"/>
              <a:cs typeface="Arial" panose="020B0604020202020204" pitchFamily="34" charset="0"/>
            </a:rPr>
            <a:t>Active listening</a:t>
          </a:r>
        </a:p>
      </dgm:t>
    </dgm:pt>
    <dgm:pt modelId="{6AC9AAB9-9361-48A1-9199-AC9FAF6B7ECF}" type="parTrans" cxnId="{8D986FBB-F430-492B-BF9B-549B05AC9831}">
      <dgm:prSet/>
      <dgm:spPr/>
      <dgm:t>
        <a:bodyPr/>
        <a:lstStyle/>
        <a:p>
          <a:endParaRPr lang="en-US"/>
        </a:p>
      </dgm:t>
    </dgm:pt>
    <dgm:pt modelId="{8EB9D79A-91AC-49EC-A6BB-327621C2BE18}" type="sibTrans" cxnId="{8D986FBB-F430-492B-BF9B-549B05AC9831}">
      <dgm:prSet/>
      <dgm:spPr/>
      <dgm:t>
        <a:bodyPr/>
        <a:lstStyle/>
        <a:p>
          <a:endParaRPr lang="en-US"/>
        </a:p>
      </dgm:t>
    </dgm:pt>
    <dgm:pt modelId="{3B856125-B30D-4676-AD97-B372E4E2A430}">
      <dgm:prSet custT="1"/>
      <dgm:spPr>
        <a:solidFill>
          <a:schemeClr val="bg1">
            <a:lumMod val="95000"/>
          </a:schemeClr>
        </a:solidFill>
      </dgm:spPr>
      <dgm:t>
        <a:bodyPr/>
        <a:lstStyle/>
        <a:p>
          <a:r>
            <a:rPr lang="en-US" sz="1800">
              <a:solidFill>
                <a:srgbClr val="1B6CB3"/>
              </a:solidFill>
              <a:latin typeface="Arial" panose="020B0604020202020204" pitchFamily="34" charset="0"/>
              <a:cs typeface="Arial" panose="020B0604020202020204" pitchFamily="34" charset="0"/>
            </a:rPr>
            <a:t>Introduced yourself (Name, Position, Dealership)</a:t>
          </a:r>
        </a:p>
      </dgm:t>
    </dgm:pt>
    <dgm:pt modelId="{89B03534-B7EE-4639-9BCD-68D308A8E9D3}" type="parTrans" cxnId="{33622BB3-BB62-424C-9FEF-A0DB332F7F0E}">
      <dgm:prSet/>
      <dgm:spPr/>
      <dgm:t>
        <a:bodyPr/>
        <a:lstStyle/>
        <a:p>
          <a:endParaRPr lang="en-US"/>
        </a:p>
      </dgm:t>
    </dgm:pt>
    <dgm:pt modelId="{AF7E721E-1697-46D5-8638-DB829CC07813}" type="sibTrans" cxnId="{33622BB3-BB62-424C-9FEF-A0DB332F7F0E}">
      <dgm:prSet/>
      <dgm:spPr/>
      <dgm:t>
        <a:bodyPr/>
        <a:lstStyle/>
        <a:p>
          <a:endParaRPr lang="en-US"/>
        </a:p>
      </dgm:t>
    </dgm:pt>
    <dgm:pt modelId="{34306B6A-7CF5-45CC-A798-AFC2363D0C10}">
      <dgm:prSet custT="1"/>
      <dgm:spPr>
        <a:solidFill>
          <a:schemeClr val="bg1">
            <a:lumMod val="95000"/>
          </a:schemeClr>
        </a:solidFill>
      </dgm:spPr>
      <dgm:t>
        <a:bodyPr/>
        <a:lstStyle/>
        <a:p>
          <a:r>
            <a:rPr lang="en-US" sz="1800">
              <a:solidFill>
                <a:srgbClr val="1B6CB3"/>
              </a:solidFill>
              <a:latin typeface="Arial" panose="020B0604020202020204" pitchFamily="34" charset="0"/>
              <a:cs typeface="Arial" panose="020B0604020202020204" pitchFamily="34" charset="0"/>
            </a:rPr>
            <a:t>Answered and/or addressed all questions</a:t>
          </a:r>
        </a:p>
      </dgm:t>
    </dgm:pt>
    <dgm:pt modelId="{5D01642D-544A-4BA8-8B38-01801FF44243}" type="parTrans" cxnId="{57A8B29B-E130-4159-898B-3C2BBDDBF13F}">
      <dgm:prSet/>
      <dgm:spPr/>
      <dgm:t>
        <a:bodyPr/>
        <a:lstStyle/>
        <a:p>
          <a:endParaRPr lang="en-US"/>
        </a:p>
      </dgm:t>
    </dgm:pt>
    <dgm:pt modelId="{28D9B45F-34F4-424B-9401-E577C137F134}" type="sibTrans" cxnId="{57A8B29B-E130-4159-898B-3C2BBDDBF13F}">
      <dgm:prSet/>
      <dgm:spPr/>
      <dgm:t>
        <a:bodyPr/>
        <a:lstStyle/>
        <a:p>
          <a:endParaRPr lang="en-US"/>
        </a:p>
      </dgm:t>
    </dgm:pt>
    <dgm:pt modelId="{1F0BDBA9-99CF-4BCB-8E9B-2109975ECDB8}">
      <dgm:prSet custT="1"/>
      <dgm:spPr>
        <a:solidFill>
          <a:schemeClr val="bg1">
            <a:lumMod val="95000"/>
          </a:schemeClr>
        </a:solidFill>
      </dgm:spPr>
      <dgm:t>
        <a:bodyPr/>
        <a:lstStyle/>
        <a:p>
          <a:r>
            <a:rPr lang="en-US" sz="1800">
              <a:solidFill>
                <a:srgbClr val="1B6CB3"/>
              </a:solidFill>
              <a:latin typeface="Arial" panose="020B0604020202020204" pitchFamily="34" charset="0"/>
              <a:cs typeface="Arial" panose="020B0604020202020204" pitchFamily="34" charset="0"/>
            </a:rPr>
            <a:t>Take notes</a:t>
          </a:r>
        </a:p>
      </dgm:t>
    </dgm:pt>
    <dgm:pt modelId="{883F3FFA-D957-462D-B754-B7986961ED70}" type="parTrans" cxnId="{B6CDCB9B-C812-4FBA-BB63-5A49530C7EA7}">
      <dgm:prSet/>
      <dgm:spPr/>
      <dgm:t>
        <a:bodyPr/>
        <a:lstStyle/>
        <a:p>
          <a:endParaRPr lang="en-US"/>
        </a:p>
      </dgm:t>
    </dgm:pt>
    <dgm:pt modelId="{785AF9C2-5113-419E-A98F-E64F52D15A9C}" type="sibTrans" cxnId="{B6CDCB9B-C812-4FBA-BB63-5A49530C7EA7}">
      <dgm:prSet/>
      <dgm:spPr/>
      <dgm:t>
        <a:bodyPr/>
        <a:lstStyle/>
        <a:p>
          <a:endParaRPr lang="en-US"/>
        </a:p>
      </dgm:t>
    </dgm:pt>
    <dgm:pt modelId="{E1DE0408-74B4-40E8-AEFC-C5153225AF63}">
      <dgm:prSet custT="1"/>
      <dgm:spPr>
        <a:solidFill>
          <a:schemeClr val="bg1">
            <a:lumMod val="95000"/>
          </a:schemeClr>
        </a:solidFill>
      </dgm:spPr>
      <dgm:t>
        <a:bodyPr/>
        <a:lstStyle/>
        <a:p>
          <a:r>
            <a:rPr lang="en-US" sz="1800">
              <a:solidFill>
                <a:srgbClr val="1B6CB3"/>
              </a:solidFill>
              <a:latin typeface="Arial" panose="020B0604020202020204" pitchFamily="34" charset="0"/>
              <a:cs typeface="Arial" panose="020B0604020202020204" pitchFamily="34" charset="0"/>
            </a:rPr>
            <a:t>Next Steps and clear follow-up plan</a:t>
          </a:r>
        </a:p>
      </dgm:t>
    </dgm:pt>
    <dgm:pt modelId="{E6156AE4-883F-4348-A053-99B986C88AEA}" type="parTrans" cxnId="{0F9BDE64-3D31-4981-962D-10924693F5FA}">
      <dgm:prSet/>
      <dgm:spPr/>
      <dgm:t>
        <a:bodyPr/>
        <a:lstStyle/>
        <a:p>
          <a:endParaRPr lang="en-US"/>
        </a:p>
      </dgm:t>
    </dgm:pt>
    <dgm:pt modelId="{BF461806-9AFE-4231-9BC6-45D5146D9FC5}" type="sibTrans" cxnId="{0F9BDE64-3D31-4981-962D-10924693F5FA}">
      <dgm:prSet/>
      <dgm:spPr/>
      <dgm:t>
        <a:bodyPr/>
        <a:lstStyle/>
        <a:p>
          <a:endParaRPr lang="en-US"/>
        </a:p>
      </dgm:t>
    </dgm:pt>
    <dgm:pt modelId="{182C0FBA-54B2-4EF1-8CE9-B52D99A4789F}" type="pres">
      <dgm:prSet presAssocID="{92468619-2E5C-4DA3-829A-1EAD77976778}" presName="Name0" presStyleCnt="0">
        <dgm:presLayoutVars>
          <dgm:chPref val="1"/>
          <dgm:dir/>
          <dgm:animOne val="branch"/>
          <dgm:animLvl val="lvl"/>
          <dgm:resizeHandles/>
        </dgm:presLayoutVars>
      </dgm:prSet>
      <dgm:spPr/>
    </dgm:pt>
    <dgm:pt modelId="{426F1780-A010-475B-8DFD-90DC2E295084}" type="pres">
      <dgm:prSet presAssocID="{EAB54FB5-3F88-4B1C-A443-DB8754C7069B}" presName="vertOne" presStyleCnt="0"/>
      <dgm:spPr/>
    </dgm:pt>
    <dgm:pt modelId="{B7B08494-735B-466A-842D-DF9BFA3521AD}" type="pres">
      <dgm:prSet presAssocID="{EAB54FB5-3F88-4B1C-A443-DB8754C7069B}" presName="txOne" presStyleLbl="node0" presStyleIdx="0" presStyleCnt="1" custLinFactNeighborX="-67663" custLinFactNeighborY="-7856">
        <dgm:presLayoutVars>
          <dgm:chPref val="3"/>
        </dgm:presLayoutVars>
      </dgm:prSet>
      <dgm:spPr/>
    </dgm:pt>
    <dgm:pt modelId="{2CEE4DF6-1130-4161-B0AF-AD5BE5420ADF}" type="pres">
      <dgm:prSet presAssocID="{EAB54FB5-3F88-4B1C-A443-DB8754C7069B}" presName="parTransOne" presStyleCnt="0"/>
      <dgm:spPr/>
    </dgm:pt>
    <dgm:pt modelId="{C4C63BA3-D7D8-473B-87A6-AA919FAA0EAA}" type="pres">
      <dgm:prSet presAssocID="{EAB54FB5-3F88-4B1C-A443-DB8754C7069B}" presName="horzOne" presStyleCnt="0"/>
      <dgm:spPr/>
    </dgm:pt>
    <dgm:pt modelId="{B3D79993-1C78-40DD-9178-D003FEA2C14D}" type="pres">
      <dgm:prSet presAssocID="{E6CDBFDE-1413-4FA6-A90A-5283143D2CBC}" presName="vertTwo" presStyleCnt="0"/>
      <dgm:spPr/>
    </dgm:pt>
    <dgm:pt modelId="{DA5331A6-DCEB-4751-9FEF-75DF76ED7A9F}" type="pres">
      <dgm:prSet presAssocID="{E6CDBFDE-1413-4FA6-A90A-5283143D2CBC}" presName="txTwo" presStyleLbl="node2" presStyleIdx="0" presStyleCnt="1">
        <dgm:presLayoutVars>
          <dgm:chPref val="3"/>
        </dgm:presLayoutVars>
      </dgm:prSet>
      <dgm:spPr/>
    </dgm:pt>
    <dgm:pt modelId="{6B14AFE1-A6E8-4997-93B5-EF1A0C25A7E3}" type="pres">
      <dgm:prSet presAssocID="{E6CDBFDE-1413-4FA6-A90A-5283143D2CBC}" presName="parTransTwo" presStyleCnt="0"/>
      <dgm:spPr/>
    </dgm:pt>
    <dgm:pt modelId="{5E1C0694-BE26-4D6F-AD05-931FC983A477}" type="pres">
      <dgm:prSet presAssocID="{E6CDBFDE-1413-4FA6-A90A-5283143D2CBC}" presName="horzTwo" presStyleCnt="0"/>
      <dgm:spPr/>
    </dgm:pt>
    <dgm:pt modelId="{2974AD5F-7187-4ED5-BE92-BA5C6473500A}" type="pres">
      <dgm:prSet presAssocID="{F2839EC6-C55D-4A6F-B2B9-9A2E48B4EDDE}" presName="vertThree" presStyleCnt="0"/>
      <dgm:spPr/>
    </dgm:pt>
    <dgm:pt modelId="{9C928FEA-A4AC-4FC9-AF72-80429CE4D843}" type="pres">
      <dgm:prSet presAssocID="{F2839EC6-C55D-4A6F-B2B9-9A2E48B4EDDE}" presName="txThree" presStyleLbl="node3" presStyleIdx="0" presStyleCnt="1">
        <dgm:presLayoutVars>
          <dgm:chPref val="3"/>
        </dgm:presLayoutVars>
      </dgm:prSet>
      <dgm:spPr/>
    </dgm:pt>
    <dgm:pt modelId="{4CF5AE16-6EE8-4783-AB3B-CDA50B2989BD}" type="pres">
      <dgm:prSet presAssocID="{F2839EC6-C55D-4A6F-B2B9-9A2E48B4EDDE}" presName="parTransThree" presStyleCnt="0"/>
      <dgm:spPr/>
    </dgm:pt>
    <dgm:pt modelId="{9A40DA42-EF12-4635-96EC-B20174122A15}" type="pres">
      <dgm:prSet presAssocID="{F2839EC6-C55D-4A6F-B2B9-9A2E48B4EDDE}" presName="horzThree" presStyleCnt="0"/>
      <dgm:spPr/>
    </dgm:pt>
    <dgm:pt modelId="{ECECCE20-B42C-45C5-A935-33C4D8434623}" type="pres">
      <dgm:prSet presAssocID="{28C121CB-61A3-44A8-A03B-059147D295F8}" presName="vertFour" presStyleCnt="0">
        <dgm:presLayoutVars>
          <dgm:chPref val="3"/>
        </dgm:presLayoutVars>
      </dgm:prSet>
      <dgm:spPr/>
    </dgm:pt>
    <dgm:pt modelId="{647B045C-CD47-4538-81BC-D81BFCCBCFA5}" type="pres">
      <dgm:prSet presAssocID="{28C121CB-61A3-44A8-A03B-059147D295F8}" presName="txFour" presStyleLbl="node4" presStyleIdx="0" presStyleCnt="5">
        <dgm:presLayoutVars>
          <dgm:chPref val="3"/>
        </dgm:presLayoutVars>
      </dgm:prSet>
      <dgm:spPr/>
    </dgm:pt>
    <dgm:pt modelId="{B2572BA5-3759-488F-84E8-E93D30241118}" type="pres">
      <dgm:prSet presAssocID="{28C121CB-61A3-44A8-A03B-059147D295F8}" presName="parTransFour" presStyleCnt="0"/>
      <dgm:spPr/>
    </dgm:pt>
    <dgm:pt modelId="{BDBEE72C-9AF8-4628-9C68-0D2D10EE4B9B}" type="pres">
      <dgm:prSet presAssocID="{28C121CB-61A3-44A8-A03B-059147D295F8}" presName="horzFour" presStyleCnt="0"/>
      <dgm:spPr/>
    </dgm:pt>
    <dgm:pt modelId="{FD2E592D-A19E-4E57-B053-50DB87FAE8DA}" type="pres">
      <dgm:prSet presAssocID="{3B856125-B30D-4676-AD97-B372E4E2A430}" presName="vertFour" presStyleCnt="0">
        <dgm:presLayoutVars>
          <dgm:chPref val="3"/>
        </dgm:presLayoutVars>
      </dgm:prSet>
      <dgm:spPr/>
    </dgm:pt>
    <dgm:pt modelId="{3F02C9F8-EA49-475A-BF24-2EA59E4BC0FE}" type="pres">
      <dgm:prSet presAssocID="{3B856125-B30D-4676-AD97-B372E4E2A430}" presName="txFour" presStyleLbl="node4" presStyleIdx="1" presStyleCnt="5">
        <dgm:presLayoutVars>
          <dgm:chPref val="3"/>
        </dgm:presLayoutVars>
      </dgm:prSet>
      <dgm:spPr/>
    </dgm:pt>
    <dgm:pt modelId="{410EEE90-4FDF-4A2E-8621-6744A7B205E7}" type="pres">
      <dgm:prSet presAssocID="{3B856125-B30D-4676-AD97-B372E4E2A430}" presName="parTransFour" presStyleCnt="0"/>
      <dgm:spPr/>
    </dgm:pt>
    <dgm:pt modelId="{A48CAFA1-61F8-4FD5-B56B-DE8349EC3968}" type="pres">
      <dgm:prSet presAssocID="{3B856125-B30D-4676-AD97-B372E4E2A430}" presName="horzFour" presStyleCnt="0"/>
      <dgm:spPr/>
    </dgm:pt>
    <dgm:pt modelId="{441A739E-3219-414F-B56E-E44D6026B38F}" type="pres">
      <dgm:prSet presAssocID="{34306B6A-7CF5-45CC-A798-AFC2363D0C10}" presName="vertFour" presStyleCnt="0">
        <dgm:presLayoutVars>
          <dgm:chPref val="3"/>
        </dgm:presLayoutVars>
      </dgm:prSet>
      <dgm:spPr/>
    </dgm:pt>
    <dgm:pt modelId="{79BB7786-005E-48A1-B65A-8AB6338DB0C1}" type="pres">
      <dgm:prSet presAssocID="{34306B6A-7CF5-45CC-A798-AFC2363D0C10}" presName="txFour" presStyleLbl="node4" presStyleIdx="2" presStyleCnt="5">
        <dgm:presLayoutVars>
          <dgm:chPref val="3"/>
        </dgm:presLayoutVars>
      </dgm:prSet>
      <dgm:spPr/>
    </dgm:pt>
    <dgm:pt modelId="{86777A81-3506-4920-A1ED-B6F73A966C69}" type="pres">
      <dgm:prSet presAssocID="{34306B6A-7CF5-45CC-A798-AFC2363D0C10}" presName="parTransFour" presStyleCnt="0"/>
      <dgm:spPr/>
    </dgm:pt>
    <dgm:pt modelId="{C04BF62F-6F8D-4C96-B32E-39C363A11A0F}" type="pres">
      <dgm:prSet presAssocID="{34306B6A-7CF5-45CC-A798-AFC2363D0C10}" presName="horzFour" presStyleCnt="0"/>
      <dgm:spPr/>
    </dgm:pt>
    <dgm:pt modelId="{9277FE82-657C-42E9-A407-5EF9B50F5361}" type="pres">
      <dgm:prSet presAssocID="{1F0BDBA9-99CF-4BCB-8E9B-2109975ECDB8}" presName="vertFour" presStyleCnt="0">
        <dgm:presLayoutVars>
          <dgm:chPref val="3"/>
        </dgm:presLayoutVars>
      </dgm:prSet>
      <dgm:spPr/>
    </dgm:pt>
    <dgm:pt modelId="{53987E47-B92C-42A6-9C02-78585B4A9C93}" type="pres">
      <dgm:prSet presAssocID="{1F0BDBA9-99CF-4BCB-8E9B-2109975ECDB8}" presName="txFour" presStyleLbl="node4" presStyleIdx="3" presStyleCnt="5">
        <dgm:presLayoutVars>
          <dgm:chPref val="3"/>
        </dgm:presLayoutVars>
      </dgm:prSet>
      <dgm:spPr/>
    </dgm:pt>
    <dgm:pt modelId="{D3ABF014-E17B-4DCA-B7D8-E86531C5A847}" type="pres">
      <dgm:prSet presAssocID="{1F0BDBA9-99CF-4BCB-8E9B-2109975ECDB8}" presName="parTransFour" presStyleCnt="0"/>
      <dgm:spPr/>
    </dgm:pt>
    <dgm:pt modelId="{1010862F-B9F6-4891-98ED-5A854ABE73AC}" type="pres">
      <dgm:prSet presAssocID="{1F0BDBA9-99CF-4BCB-8E9B-2109975ECDB8}" presName="horzFour" presStyleCnt="0"/>
      <dgm:spPr/>
    </dgm:pt>
    <dgm:pt modelId="{C6455D91-BF03-4194-AA61-B14725FF98B8}" type="pres">
      <dgm:prSet presAssocID="{E1DE0408-74B4-40E8-AEFC-C5153225AF63}" presName="vertFour" presStyleCnt="0">
        <dgm:presLayoutVars>
          <dgm:chPref val="3"/>
        </dgm:presLayoutVars>
      </dgm:prSet>
      <dgm:spPr/>
    </dgm:pt>
    <dgm:pt modelId="{DB13E5F7-9740-4C27-8FB1-678B916C7D72}" type="pres">
      <dgm:prSet presAssocID="{E1DE0408-74B4-40E8-AEFC-C5153225AF63}" presName="txFour" presStyleLbl="node4" presStyleIdx="4" presStyleCnt="5">
        <dgm:presLayoutVars>
          <dgm:chPref val="3"/>
        </dgm:presLayoutVars>
      </dgm:prSet>
      <dgm:spPr/>
    </dgm:pt>
    <dgm:pt modelId="{0D4A68DB-6231-452B-9C4E-FFA19E700A70}" type="pres">
      <dgm:prSet presAssocID="{E1DE0408-74B4-40E8-AEFC-C5153225AF63}" presName="horzFour" presStyleCnt="0"/>
      <dgm:spPr/>
    </dgm:pt>
  </dgm:ptLst>
  <dgm:cxnLst>
    <dgm:cxn modelId="{0F9BDE64-3D31-4981-962D-10924693F5FA}" srcId="{1F0BDBA9-99CF-4BCB-8E9B-2109975ECDB8}" destId="{E1DE0408-74B4-40E8-AEFC-C5153225AF63}" srcOrd="0" destOrd="0" parTransId="{E6156AE4-883F-4348-A053-99B986C88AEA}" sibTransId="{BF461806-9AFE-4231-9BC6-45D5146D9FC5}"/>
    <dgm:cxn modelId="{70FA4859-6F15-4BFC-86D2-817F694851E0}" type="presOf" srcId="{E6CDBFDE-1413-4FA6-A90A-5283143D2CBC}" destId="{DA5331A6-DCEB-4751-9FEF-75DF76ED7A9F}" srcOrd="0" destOrd="0" presId="urn:microsoft.com/office/officeart/2005/8/layout/hierarchy4"/>
    <dgm:cxn modelId="{591EB48D-17E4-4F19-BCD8-908751CAA354}" srcId="{F2839EC6-C55D-4A6F-B2B9-9A2E48B4EDDE}" destId="{28C121CB-61A3-44A8-A03B-059147D295F8}" srcOrd="0" destOrd="0" parTransId="{2FAEA671-3F8B-41E9-B4E5-1B2DE35B043C}" sibTransId="{92C01530-020E-4DB0-96C9-F02B4A8BE28C}"/>
    <dgm:cxn modelId="{57A8B29B-E130-4159-898B-3C2BBDDBF13F}" srcId="{3B856125-B30D-4676-AD97-B372E4E2A430}" destId="{34306B6A-7CF5-45CC-A798-AFC2363D0C10}" srcOrd="0" destOrd="0" parTransId="{5D01642D-544A-4BA8-8B38-01801FF44243}" sibTransId="{28D9B45F-34F4-424B-9401-E577C137F134}"/>
    <dgm:cxn modelId="{B6CDCB9B-C812-4FBA-BB63-5A49530C7EA7}" srcId="{34306B6A-7CF5-45CC-A798-AFC2363D0C10}" destId="{1F0BDBA9-99CF-4BCB-8E9B-2109975ECDB8}" srcOrd="0" destOrd="0" parTransId="{883F3FFA-D957-462D-B754-B7986961ED70}" sibTransId="{785AF9C2-5113-419E-A98F-E64F52D15A9C}"/>
    <dgm:cxn modelId="{8C6083AC-552C-4A6F-B2F5-95958CF8BFF1}" type="presOf" srcId="{34306B6A-7CF5-45CC-A798-AFC2363D0C10}" destId="{79BB7786-005E-48A1-B65A-8AB6338DB0C1}" srcOrd="0" destOrd="0" presId="urn:microsoft.com/office/officeart/2005/8/layout/hierarchy4"/>
    <dgm:cxn modelId="{33622BB3-BB62-424C-9FEF-A0DB332F7F0E}" srcId="{28C121CB-61A3-44A8-A03B-059147D295F8}" destId="{3B856125-B30D-4676-AD97-B372E4E2A430}" srcOrd="0" destOrd="0" parTransId="{89B03534-B7EE-4639-9BCD-68D308A8E9D3}" sibTransId="{AF7E721E-1697-46D5-8638-DB829CC07813}"/>
    <dgm:cxn modelId="{CCE77DB9-29FD-4888-B644-BD4C4B49073D}" type="presOf" srcId="{1F0BDBA9-99CF-4BCB-8E9B-2109975ECDB8}" destId="{53987E47-B92C-42A6-9C02-78585B4A9C93}" srcOrd="0" destOrd="0" presId="urn:microsoft.com/office/officeart/2005/8/layout/hierarchy4"/>
    <dgm:cxn modelId="{8D986FBB-F430-492B-BF9B-549B05AC9831}" srcId="{E6CDBFDE-1413-4FA6-A90A-5283143D2CBC}" destId="{F2839EC6-C55D-4A6F-B2B9-9A2E48B4EDDE}" srcOrd="0" destOrd="0" parTransId="{6AC9AAB9-9361-48A1-9199-AC9FAF6B7ECF}" sibTransId="{8EB9D79A-91AC-49EC-A6BB-327621C2BE18}"/>
    <dgm:cxn modelId="{7DF329C3-9CAD-4096-8314-D64D3D8D9BE3}" type="presOf" srcId="{28C121CB-61A3-44A8-A03B-059147D295F8}" destId="{647B045C-CD47-4538-81BC-D81BFCCBCFA5}" srcOrd="0" destOrd="0" presId="urn:microsoft.com/office/officeart/2005/8/layout/hierarchy4"/>
    <dgm:cxn modelId="{22CAFEC5-AFDE-437C-85CB-E4D6A274C165}" type="presOf" srcId="{92468619-2E5C-4DA3-829A-1EAD77976778}" destId="{182C0FBA-54B2-4EF1-8CE9-B52D99A4789F}" srcOrd="0" destOrd="0" presId="urn:microsoft.com/office/officeart/2005/8/layout/hierarchy4"/>
    <dgm:cxn modelId="{66C4A0CF-5CB1-4FFF-BEB1-A31541707659}" type="presOf" srcId="{F2839EC6-C55D-4A6F-B2B9-9A2E48B4EDDE}" destId="{9C928FEA-A4AC-4FC9-AF72-80429CE4D843}" srcOrd="0" destOrd="0" presId="urn:microsoft.com/office/officeart/2005/8/layout/hierarchy4"/>
    <dgm:cxn modelId="{D1E972DA-E576-4C9B-B65C-3B2895F98624}" srcId="{EAB54FB5-3F88-4B1C-A443-DB8754C7069B}" destId="{E6CDBFDE-1413-4FA6-A90A-5283143D2CBC}" srcOrd="0" destOrd="0" parTransId="{16F19077-AB2F-4844-94D0-D5A14A246BC2}" sibTransId="{29063DED-FBFC-4BC2-A969-2DED538D436F}"/>
    <dgm:cxn modelId="{9626D4DC-40E5-436B-9026-2F2D24C0B2DD}" type="presOf" srcId="{EAB54FB5-3F88-4B1C-A443-DB8754C7069B}" destId="{B7B08494-735B-466A-842D-DF9BFA3521AD}" srcOrd="0" destOrd="0" presId="urn:microsoft.com/office/officeart/2005/8/layout/hierarchy4"/>
    <dgm:cxn modelId="{8E068EDF-008D-4DFC-8F09-8E4BB4F61873}" type="presOf" srcId="{E1DE0408-74B4-40E8-AEFC-C5153225AF63}" destId="{DB13E5F7-9740-4C27-8FB1-678B916C7D72}" srcOrd="0" destOrd="0" presId="urn:microsoft.com/office/officeart/2005/8/layout/hierarchy4"/>
    <dgm:cxn modelId="{8F67CAEA-C5C1-4376-8F00-B11A7FE1AC81}" type="presOf" srcId="{3B856125-B30D-4676-AD97-B372E4E2A430}" destId="{3F02C9F8-EA49-475A-BF24-2EA59E4BC0FE}" srcOrd="0" destOrd="0" presId="urn:microsoft.com/office/officeart/2005/8/layout/hierarchy4"/>
    <dgm:cxn modelId="{9BBC22EB-4173-4554-9546-E0DBE0450174}" srcId="{92468619-2E5C-4DA3-829A-1EAD77976778}" destId="{EAB54FB5-3F88-4B1C-A443-DB8754C7069B}" srcOrd="0" destOrd="0" parTransId="{E187249D-03A8-4597-84F3-251B45777F3D}" sibTransId="{B5A1C2DB-75F6-450B-987F-158CC25B82B8}"/>
    <dgm:cxn modelId="{851630E0-19E8-46B8-843C-BB4205396942}" type="presParOf" srcId="{182C0FBA-54B2-4EF1-8CE9-B52D99A4789F}" destId="{426F1780-A010-475B-8DFD-90DC2E295084}" srcOrd="0" destOrd="0" presId="urn:microsoft.com/office/officeart/2005/8/layout/hierarchy4"/>
    <dgm:cxn modelId="{C65A5358-89EE-42A3-BD4B-28BF7D52AF78}" type="presParOf" srcId="{426F1780-A010-475B-8DFD-90DC2E295084}" destId="{B7B08494-735B-466A-842D-DF9BFA3521AD}" srcOrd="0" destOrd="0" presId="urn:microsoft.com/office/officeart/2005/8/layout/hierarchy4"/>
    <dgm:cxn modelId="{A571A9AF-1CDD-4DF2-847D-082B437A305D}" type="presParOf" srcId="{426F1780-A010-475B-8DFD-90DC2E295084}" destId="{2CEE4DF6-1130-4161-B0AF-AD5BE5420ADF}" srcOrd="1" destOrd="0" presId="urn:microsoft.com/office/officeart/2005/8/layout/hierarchy4"/>
    <dgm:cxn modelId="{F05B3A0D-1DEC-4A90-8F42-07E1ABD8FE39}" type="presParOf" srcId="{426F1780-A010-475B-8DFD-90DC2E295084}" destId="{C4C63BA3-D7D8-473B-87A6-AA919FAA0EAA}" srcOrd="2" destOrd="0" presId="urn:microsoft.com/office/officeart/2005/8/layout/hierarchy4"/>
    <dgm:cxn modelId="{5F4E31D3-45DC-476D-933D-06ECA3DFE47A}" type="presParOf" srcId="{C4C63BA3-D7D8-473B-87A6-AA919FAA0EAA}" destId="{B3D79993-1C78-40DD-9178-D003FEA2C14D}" srcOrd="0" destOrd="0" presId="urn:microsoft.com/office/officeart/2005/8/layout/hierarchy4"/>
    <dgm:cxn modelId="{BF9427C5-6E9A-418D-AE16-8B2A096A7152}" type="presParOf" srcId="{B3D79993-1C78-40DD-9178-D003FEA2C14D}" destId="{DA5331A6-DCEB-4751-9FEF-75DF76ED7A9F}" srcOrd="0" destOrd="0" presId="urn:microsoft.com/office/officeart/2005/8/layout/hierarchy4"/>
    <dgm:cxn modelId="{8A00A50E-7EBB-4127-B992-12A5BF5C7572}" type="presParOf" srcId="{B3D79993-1C78-40DD-9178-D003FEA2C14D}" destId="{6B14AFE1-A6E8-4997-93B5-EF1A0C25A7E3}" srcOrd="1" destOrd="0" presId="urn:microsoft.com/office/officeart/2005/8/layout/hierarchy4"/>
    <dgm:cxn modelId="{1ADB8925-DD4D-4A21-BE7A-C616EC9B7E18}" type="presParOf" srcId="{B3D79993-1C78-40DD-9178-D003FEA2C14D}" destId="{5E1C0694-BE26-4D6F-AD05-931FC983A477}" srcOrd="2" destOrd="0" presId="urn:microsoft.com/office/officeart/2005/8/layout/hierarchy4"/>
    <dgm:cxn modelId="{05CCFED7-D0B8-4C07-8CC4-74143A337C6F}" type="presParOf" srcId="{5E1C0694-BE26-4D6F-AD05-931FC983A477}" destId="{2974AD5F-7187-4ED5-BE92-BA5C6473500A}" srcOrd="0" destOrd="0" presId="urn:microsoft.com/office/officeart/2005/8/layout/hierarchy4"/>
    <dgm:cxn modelId="{3BE62DA6-3328-4E40-B9A0-67D2CAF49B66}" type="presParOf" srcId="{2974AD5F-7187-4ED5-BE92-BA5C6473500A}" destId="{9C928FEA-A4AC-4FC9-AF72-80429CE4D843}" srcOrd="0" destOrd="0" presId="urn:microsoft.com/office/officeart/2005/8/layout/hierarchy4"/>
    <dgm:cxn modelId="{77E55604-C8F4-4DC2-9571-BA4A84C171AD}" type="presParOf" srcId="{2974AD5F-7187-4ED5-BE92-BA5C6473500A}" destId="{4CF5AE16-6EE8-4783-AB3B-CDA50B2989BD}" srcOrd="1" destOrd="0" presId="urn:microsoft.com/office/officeart/2005/8/layout/hierarchy4"/>
    <dgm:cxn modelId="{A6BA5D7F-607D-4DB3-A39C-E7FB92929EE3}" type="presParOf" srcId="{2974AD5F-7187-4ED5-BE92-BA5C6473500A}" destId="{9A40DA42-EF12-4635-96EC-B20174122A15}" srcOrd="2" destOrd="0" presId="urn:microsoft.com/office/officeart/2005/8/layout/hierarchy4"/>
    <dgm:cxn modelId="{B9CC544F-EA13-4BE5-B883-1BC99B22F926}" type="presParOf" srcId="{9A40DA42-EF12-4635-96EC-B20174122A15}" destId="{ECECCE20-B42C-45C5-A935-33C4D8434623}" srcOrd="0" destOrd="0" presId="urn:microsoft.com/office/officeart/2005/8/layout/hierarchy4"/>
    <dgm:cxn modelId="{7D545FB0-ED7E-40D9-A450-270BC472E097}" type="presParOf" srcId="{ECECCE20-B42C-45C5-A935-33C4D8434623}" destId="{647B045C-CD47-4538-81BC-D81BFCCBCFA5}" srcOrd="0" destOrd="0" presId="urn:microsoft.com/office/officeart/2005/8/layout/hierarchy4"/>
    <dgm:cxn modelId="{3DD97A6D-BFF6-468B-9394-92F0DB28AD80}" type="presParOf" srcId="{ECECCE20-B42C-45C5-A935-33C4D8434623}" destId="{B2572BA5-3759-488F-84E8-E93D30241118}" srcOrd="1" destOrd="0" presId="urn:microsoft.com/office/officeart/2005/8/layout/hierarchy4"/>
    <dgm:cxn modelId="{CCAC5A03-6072-412D-ABA6-CF803F18DA27}" type="presParOf" srcId="{ECECCE20-B42C-45C5-A935-33C4D8434623}" destId="{BDBEE72C-9AF8-4628-9C68-0D2D10EE4B9B}" srcOrd="2" destOrd="0" presId="urn:microsoft.com/office/officeart/2005/8/layout/hierarchy4"/>
    <dgm:cxn modelId="{946EC395-CEBC-4D6C-A8E5-5655169668B8}" type="presParOf" srcId="{BDBEE72C-9AF8-4628-9C68-0D2D10EE4B9B}" destId="{FD2E592D-A19E-4E57-B053-50DB87FAE8DA}" srcOrd="0" destOrd="0" presId="urn:microsoft.com/office/officeart/2005/8/layout/hierarchy4"/>
    <dgm:cxn modelId="{3CE8413F-F980-4C20-8C4B-9B160DED8D29}" type="presParOf" srcId="{FD2E592D-A19E-4E57-B053-50DB87FAE8DA}" destId="{3F02C9F8-EA49-475A-BF24-2EA59E4BC0FE}" srcOrd="0" destOrd="0" presId="urn:microsoft.com/office/officeart/2005/8/layout/hierarchy4"/>
    <dgm:cxn modelId="{84DB88B4-E878-4662-AA0D-2A8F5E48A0F7}" type="presParOf" srcId="{FD2E592D-A19E-4E57-B053-50DB87FAE8DA}" destId="{410EEE90-4FDF-4A2E-8621-6744A7B205E7}" srcOrd="1" destOrd="0" presId="urn:microsoft.com/office/officeart/2005/8/layout/hierarchy4"/>
    <dgm:cxn modelId="{592DCBBA-81A7-461A-A556-EE9279C4BFF7}" type="presParOf" srcId="{FD2E592D-A19E-4E57-B053-50DB87FAE8DA}" destId="{A48CAFA1-61F8-4FD5-B56B-DE8349EC3968}" srcOrd="2" destOrd="0" presId="urn:microsoft.com/office/officeart/2005/8/layout/hierarchy4"/>
    <dgm:cxn modelId="{D72BF108-35B2-41DC-932B-AC8721E68197}" type="presParOf" srcId="{A48CAFA1-61F8-4FD5-B56B-DE8349EC3968}" destId="{441A739E-3219-414F-B56E-E44D6026B38F}" srcOrd="0" destOrd="0" presId="urn:microsoft.com/office/officeart/2005/8/layout/hierarchy4"/>
    <dgm:cxn modelId="{F05C291C-9658-4C66-9F7D-48F90B4C6D5B}" type="presParOf" srcId="{441A739E-3219-414F-B56E-E44D6026B38F}" destId="{79BB7786-005E-48A1-B65A-8AB6338DB0C1}" srcOrd="0" destOrd="0" presId="urn:microsoft.com/office/officeart/2005/8/layout/hierarchy4"/>
    <dgm:cxn modelId="{2C2BE1F6-7450-44A8-9BF8-49B4BDE3E85F}" type="presParOf" srcId="{441A739E-3219-414F-B56E-E44D6026B38F}" destId="{86777A81-3506-4920-A1ED-B6F73A966C69}" srcOrd="1" destOrd="0" presId="urn:microsoft.com/office/officeart/2005/8/layout/hierarchy4"/>
    <dgm:cxn modelId="{9F6AF68E-6BCE-4E00-B0D5-EA74AC2CADC5}" type="presParOf" srcId="{441A739E-3219-414F-B56E-E44D6026B38F}" destId="{C04BF62F-6F8D-4C96-B32E-39C363A11A0F}" srcOrd="2" destOrd="0" presId="urn:microsoft.com/office/officeart/2005/8/layout/hierarchy4"/>
    <dgm:cxn modelId="{3F1C073B-470F-4AED-BB52-66FEF4427DB7}" type="presParOf" srcId="{C04BF62F-6F8D-4C96-B32E-39C363A11A0F}" destId="{9277FE82-657C-42E9-A407-5EF9B50F5361}" srcOrd="0" destOrd="0" presId="urn:microsoft.com/office/officeart/2005/8/layout/hierarchy4"/>
    <dgm:cxn modelId="{BBD9268F-FB37-4D1C-A29F-C3655C5B060C}" type="presParOf" srcId="{9277FE82-657C-42E9-A407-5EF9B50F5361}" destId="{53987E47-B92C-42A6-9C02-78585B4A9C93}" srcOrd="0" destOrd="0" presId="urn:microsoft.com/office/officeart/2005/8/layout/hierarchy4"/>
    <dgm:cxn modelId="{482A9D66-8142-4C51-B5D1-76285FE18D96}" type="presParOf" srcId="{9277FE82-657C-42E9-A407-5EF9B50F5361}" destId="{D3ABF014-E17B-4DCA-B7D8-E86531C5A847}" srcOrd="1" destOrd="0" presId="urn:microsoft.com/office/officeart/2005/8/layout/hierarchy4"/>
    <dgm:cxn modelId="{7779E21C-3D89-4E87-AC39-EBDA6A7E5E34}" type="presParOf" srcId="{9277FE82-657C-42E9-A407-5EF9B50F5361}" destId="{1010862F-B9F6-4891-98ED-5A854ABE73AC}" srcOrd="2" destOrd="0" presId="urn:microsoft.com/office/officeart/2005/8/layout/hierarchy4"/>
    <dgm:cxn modelId="{83B4AA8B-D4A8-4B0E-B646-64AA61807CC7}" type="presParOf" srcId="{1010862F-B9F6-4891-98ED-5A854ABE73AC}" destId="{C6455D91-BF03-4194-AA61-B14725FF98B8}" srcOrd="0" destOrd="0" presId="urn:microsoft.com/office/officeart/2005/8/layout/hierarchy4"/>
    <dgm:cxn modelId="{018A1A9A-5FA9-42AF-B851-D73DF5709D95}" type="presParOf" srcId="{C6455D91-BF03-4194-AA61-B14725FF98B8}" destId="{DB13E5F7-9740-4C27-8FB1-678B916C7D72}" srcOrd="0" destOrd="0" presId="urn:microsoft.com/office/officeart/2005/8/layout/hierarchy4"/>
    <dgm:cxn modelId="{9CFAEB38-CF7F-4466-8409-87A8233360F1}" type="presParOf" srcId="{C6455D91-BF03-4194-AA61-B14725FF98B8}" destId="{0D4A68DB-6231-452B-9C4E-FFA19E700A70}" srcOrd="1" destOrd="0" presId="urn:microsoft.com/office/officeart/2005/8/layout/hierarchy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2FF760-9664-4D30-9843-B37B73654BC3}">
      <dsp:nvSpPr>
        <dsp:cNvPr id="0" name=""/>
        <dsp:cNvSpPr/>
      </dsp:nvSpPr>
      <dsp:spPr>
        <a:xfrm>
          <a:off x="3189658" y="-2789"/>
          <a:ext cx="5332036" cy="5332036"/>
        </a:xfrm>
        <a:prstGeom prst="circularArrow">
          <a:avLst>
            <a:gd name="adj1" fmla="val 5274"/>
            <a:gd name="adj2" fmla="val 312630"/>
            <a:gd name="adj3" fmla="val 14193220"/>
            <a:gd name="adj4" fmla="val 17147477"/>
            <a:gd name="adj5" fmla="val 5477"/>
          </a:avLst>
        </a:prstGeom>
        <a:solidFill>
          <a:srgbClr val="005BAA">
            <a:tint val="55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BB2BAE4C-A175-456A-8610-F15FBDB45AB1}">
      <dsp:nvSpPr>
        <dsp:cNvPr id="0" name=""/>
        <dsp:cNvSpPr/>
      </dsp:nvSpPr>
      <dsp:spPr>
        <a:xfrm>
          <a:off x="4822069" y="3241"/>
          <a:ext cx="2067214" cy="1033607"/>
        </a:xfrm>
        <a:prstGeom prst="roundRect">
          <a:avLst/>
        </a:prstGeom>
        <a:solidFill>
          <a:srgbClr val="00417C"/>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FFFFFF"/>
              </a:solidFill>
              <a:latin typeface="Arial"/>
              <a:ea typeface="+mn-ea"/>
              <a:cs typeface="+mn-cs"/>
            </a:rPr>
            <a:t>Prospecting &amp; Welcome</a:t>
          </a:r>
        </a:p>
      </dsp:txBody>
      <dsp:txXfrm>
        <a:off x="4872526" y="53698"/>
        <a:ext cx="1966300" cy="932693"/>
      </dsp:txXfrm>
    </dsp:sp>
    <dsp:sp modelId="{59E48907-6C34-4F44-A90B-068BDD6276F1}">
      <dsp:nvSpPr>
        <dsp:cNvPr id="0" name=""/>
        <dsp:cNvSpPr/>
      </dsp:nvSpPr>
      <dsp:spPr>
        <a:xfrm>
          <a:off x="6695367" y="1084790"/>
          <a:ext cx="2067214" cy="1033607"/>
        </a:xfrm>
        <a:prstGeom prst="roundRect">
          <a:avLst/>
        </a:prstGeom>
        <a:solidFill>
          <a:srgbClr val="005BAA">
            <a:shade val="50000"/>
            <a:hueOff val="286008"/>
            <a:satOff val="-23405"/>
            <a:lumOff val="17571"/>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FFFFFF"/>
              </a:solidFill>
              <a:latin typeface="Arial"/>
              <a:ea typeface="+mn-ea"/>
              <a:cs typeface="+mn-cs"/>
            </a:rPr>
            <a:t>Qualification</a:t>
          </a:r>
        </a:p>
      </dsp:txBody>
      <dsp:txXfrm>
        <a:off x="6745824" y="1135247"/>
        <a:ext cx="1966300" cy="932693"/>
      </dsp:txXfrm>
    </dsp:sp>
    <dsp:sp modelId="{415E7D2B-7A5B-4E4E-AA06-EEF3163A0DD6}">
      <dsp:nvSpPr>
        <dsp:cNvPr id="0" name=""/>
        <dsp:cNvSpPr/>
      </dsp:nvSpPr>
      <dsp:spPr>
        <a:xfrm>
          <a:off x="6695367" y="3247887"/>
          <a:ext cx="2067214" cy="1033607"/>
        </a:xfrm>
        <a:prstGeom prst="roundRect">
          <a:avLst/>
        </a:prstGeom>
        <a:solidFill>
          <a:srgbClr val="005BAA">
            <a:shade val="50000"/>
            <a:hueOff val="572016"/>
            <a:satOff val="-46809"/>
            <a:lumOff val="35141"/>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FFFFFF"/>
              </a:solidFill>
              <a:latin typeface="Arial"/>
              <a:ea typeface="+mn-ea"/>
              <a:cs typeface="+mn-cs"/>
            </a:rPr>
            <a:t>Presentation &amp; Demonstration</a:t>
          </a:r>
        </a:p>
      </dsp:txBody>
      <dsp:txXfrm>
        <a:off x="6745824" y="3298344"/>
        <a:ext cx="1966300" cy="932693"/>
      </dsp:txXfrm>
    </dsp:sp>
    <dsp:sp modelId="{555F6445-514B-4CD3-B1BF-8239E4861A4E}">
      <dsp:nvSpPr>
        <dsp:cNvPr id="0" name=""/>
        <dsp:cNvSpPr/>
      </dsp:nvSpPr>
      <dsp:spPr>
        <a:xfrm>
          <a:off x="4822069" y="4329436"/>
          <a:ext cx="2067214" cy="1033607"/>
        </a:xfrm>
        <a:prstGeom prst="roundRect">
          <a:avLst/>
        </a:prstGeom>
        <a:solidFill>
          <a:srgbClr val="005BAA">
            <a:shade val="50000"/>
            <a:hueOff val="858024"/>
            <a:satOff val="-70214"/>
            <a:lumOff val="52712"/>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solidFill>
                <a:srgbClr val="FFFFFF"/>
              </a:solidFill>
              <a:latin typeface="Arial"/>
              <a:ea typeface="+mn-ea"/>
              <a:cs typeface="+mn-cs"/>
            </a:rPr>
            <a:t>Negotiation &amp; Closing </a:t>
          </a:r>
        </a:p>
      </dsp:txBody>
      <dsp:txXfrm>
        <a:off x="4872526" y="4379893"/>
        <a:ext cx="1966300" cy="932693"/>
      </dsp:txXfrm>
    </dsp:sp>
    <dsp:sp modelId="{553C27A5-D23B-4C6D-ADF3-3FB3B82C7151}">
      <dsp:nvSpPr>
        <dsp:cNvPr id="0" name=""/>
        <dsp:cNvSpPr/>
      </dsp:nvSpPr>
      <dsp:spPr>
        <a:xfrm>
          <a:off x="2948772" y="3247887"/>
          <a:ext cx="2067214" cy="1033607"/>
        </a:xfrm>
        <a:prstGeom prst="roundRect">
          <a:avLst/>
        </a:prstGeom>
        <a:solidFill>
          <a:srgbClr val="005BAA">
            <a:shade val="50000"/>
            <a:hueOff val="572016"/>
            <a:satOff val="-46809"/>
            <a:lumOff val="35141"/>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FFFFFF"/>
              </a:solidFill>
              <a:latin typeface="Arial"/>
              <a:ea typeface="+mn-ea"/>
              <a:cs typeface="+mn-cs"/>
            </a:rPr>
            <a:t>Great Deliveries</a:t>
          </a:r>
        </a:p>
      </dsp:txBody>
      <dsp:txXfrm>
        <a:off x="2999229" y="3298344"/>
        <a:ext cx="1966300" cy="932693"/>
      </dsp:txXfrm>
    </dsp:sp>
    <dsp:sp modelId="{91E96FBE-DC7E-4F4F-B9A1-B140983597BD}">
      <dsp:nvSpPr>
        <dsp:cNvPr id="0" name=""/>
        <dsp:cNvSpPr/>
      </dsp:nvSpPr>
      <dsp:spPr>
        <a:xfrm>
          <a:off x="2948772" y="1084790"/>
          <a:ext cx="2067214" cy="1033607"/>
        </a:xfrm>
        <a:prstGeom prst="roundRect">
          <a:avLst/>
        </a:prstGeom>
        <a:solidFill>
          <a:srgbClr val="005BAA">
            <a:shade val="50000"/>
            <a:hueOff val="286008"/>
            <a:satOff val="-23405"/>
            <a:lumOff val="17571"/>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FFFFFF"/>
              </a:solidFill>
              <a:latin typeface="Arial"/>
              <a:ea typeface="+mn-ea"/>
              <a:cs typeface="+mn-cs"/>
            </a:rPr>
            <a:t>Follow Up &amp; Retention</a:t>
          </a:r>
        </a:p>
      </dsp:txBody>
      <dsp:txXfrm>
        <a:off x="2999229" y="1135247"/>
        <a:ext cx="1966300" cy="93269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B08494-735B-466A-842D-DF9BFA3521AD}">
      <dsp:nvSpPr>
        <dsp:cNvPr id="0" name=""/>
        <dsp:cNvSpPr/>
      </dsp:nvSpPr>
      <dsp:spPr>
        <a:xfrm>
          <a:off x="1078" y="412"/>
          <a:ext cx="2205872" cy="579860"/>
        </a:xfrm>
        <a:prstGeom prst="roundRect">
          <a:avLst>
            <a:gd name="adj" fmla="val 10000"/>
          </a:avLst>
        </a:prstGeom>
        <a:solidFill>
          <a:srgbClr val="24378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latin typeface="Arial (Headings)"/>
            </a:rPr>
            <a:t>Check</a:t>
          </a:r>
        </a:p>
      </dsp:txBody>
      <dsp:txXfrm>
        <a:off x="18062" y="17396"/>
        <a:ext cx="2171904" cy="545892"/>
      </dsp:txXfrm>
    </dsp:sp>
    <dsp:sp modelId="{ABD9DF18-2ABF-45AA-B7C8-1B3DEF1CB756}">
      <dsp:nvSpPr>
        <dsp:cNvPr id="0" name=""/>
        <dsp:cNvSpPr/>
      </dsp:nvSpPr>
      <dsp:spPr>
        <a:xfrm>
          <a:off x="1078" y="595381"/>
          <a:ext cx="2205872" cy="579860"/>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a:solidFill>
              <a:srgbClr val="1B6CB3"/>
            </a:solidFill>
            <a:latin typeface="Arial" panose="020B0604020202020204" pitchFamily="34" charset="0"/>
            <a:cs typeface="Arial" panose="020B0604020202020204" pitchFamily="34" charset="0"/>
          </a:endParaRPr>
        </a:p>
      </dsp:txBody>
      <dsp:txXfrm>
        <a:off x="18062" y="612365"/>
        <a:ext cx="2171904" cy="545892"/>
      </dsp:txXfrm>
    </dsp:sp>
    <dsp:sp modelId="{4C603DB0-E501-417F-9308-54BEB419FCB9}">
      <dsp:nvSpPr>
        <dsp:cNvPr id="0" name=""/>
        <dsp:cNvSpPr/>
      </dsp:nvSpPr>
      <dsp:spPr>
        <a:xfrm>
          <a:off x="1078" y="1190350"/>
          <a:ext cx="2205872" cy="579860"/>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a:solidFill>
              <a:srgbClr val="1B6CB3"/>
            </a:solidFill>
            <a:latin typeface="Arial" panose="020B0604020202020204" pitchFamily="34" charset="0"/>
            <a:cs typeface="Arial" panose="020B0604020202020204" pitchFamily="34" charset="0"/>
          </a:endParaRPr>
        </a:p>
      </dsp:txBody>
      <dsp:txXfrm>
        <a:off x="18062" y="1207334"/>
        <a:ext cx="2171904" cy="545892"/>
      </dsp:txXfrm>
    </dsp:sp>
    <dsp:sp modelId="{9C117668-9D27-4B1B-B835-27EFC59E80D4}">
      <dsp:nvSpPr>
        <dsp:cNvPr id="0" name=""/>
        <dsp:cNvSpPr/>
      </dsp:nvSpPr>
      <dsp:spPr>
        <a:xfrm>
          <a:off x="1078" y="1785319"/>
          <a:ext cx="2205872" cy="579860"/>
        </a:xfrm>
        <a:prstGeom prst="roundRect">
          <a:avLst>
            <a:gd name="adj" fmla="val 10000"/>
          </a:avLst>
        </a:prstGeom>
        <a:solidFill>
          <a:srgbClr val="F2F2F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a:solidFill>
              <a:srgbClr val="1B6CB3"/>
            </a:solidFill>
            <a:latin typeface="Arial" panose="020B0604020202020204" pitchFamily="34" charset="0"/>
            <a:cs typeface="Arial" panose="020B0604020202020204" pitchFamily="34" charset="0"/>
          </a:endParaRPr>
        </a:p>
      </dsp:txBody>
      <dsp:txXfrm>
        <a:off x="18062" y="1802303"/>
        <a:ext cx="2171904" cy="545892"/>
      </dsp:txXfrm>
    </dsp:sp>
    <dsp:sp modelId="{46E60340-0191-4A17-ADEA-C322584FCF66}">
      <dsp:nvSpPr>
        <dsp:cNvPr id="0" name=""/>
        <dsp:cNvSpPr/>
      </dsp:nvSpPr>
      <dsp:spPr>
        <a:xfrm>
          <a:off x="1078" y="2380288"/>
          <a:ext cx="2205872" cy="579860"/>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a:solidFill>
              <a:srgbClr val="1B6CB3"/>
            </a:solidFill>
            <a:latin typeface="Arial" panose="020B0604020202020204" pitchFamily="34" charset="0"/>
            <a:cs typeface="Arial" panose="020B0604020202020204" pitchFamily="34" charset="0"/>
          </a:endParaRPr>
        </a:p>
      </dsp:txBody>
      <dsp:txXfrm>
        <a:off x="18062" y="2397272"/>
        <a:ext cx="2171904" cy="545892"/>
      </dsp:txXfrm>
    </dsp:sp>
    <dsp:sp modelId="{02047D82-4E48-47F9-B3A4-7A4FF64BDE2F}">
      <dsp:nvSpPr>
        <dsp:cNvPr id="0" name=""/>
        <dsp:cNvSpPr/>
      </dsp:nvSpPr>
      <dsp:spPr>
        <a:xfrm>
          <a:off x="1078" y="2975257"/>
          <a:ext cx="2205872" cy="579860"/>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a:solidFill>
              <a:srgbClr val="1B6CB3"/>
            </a:solidFill>
            <a:latin typeface="Arial" panose="020B0604020202020204" pitchFamily="34" charset="0"/>
            <a:cs typeface="Arial" panose="020B0604020202020204" pitchFamily="34" charset="0"/>
          </a:endParaRPr>
        </a:p>
      </dsp:txBody>
      <dsp:txXfrm>
        <a:off x="18062" y="2992241"/>
        <a:ext cx="2171904" cy="545892"/>
      </dsp:txXfrm>
    </dsp:sp>
    <dsp:sp modelId="{3F0BB1E3-32B9-48A7-B919-F017CF944891}">
      <dsp:nvSpPr>
        <dsp:cNvPr id="0" name=""/>
        <dsp:cNvSpPr/>
      </dsp:nvSpPr>
      <dsp:spPr>
        <a:xfrm>
          <a:off x="1078" y="3570226"/>
          <a:ext cx="2205872" cy="579860"/>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a:solidFill>
              <a:srgbClr val="1B6CB3"/>
            </a:solidFill>
            <a:latin typeface="Arial" panose="020B0604020202020204" pitchFamily="34" charset="0"/>
            <a:cs typeface="Arial" panose="020B0604020202020204" pitchFamily="34" charset="0"/>
          </a:endParaRPr>
        </a:p>
      </dsp:txBody>
      <dsp:txXfrm>
        <a:off x="18062" y="3587210"/>
        <a:ext cx="2171904" cy="545892"/>
      </dsp:txXfrm>
    </dsp:sp>
    <dsp:sp modelId="{E22D5F6F-EB31-4794-995A-B447CFDFC19C}">
      <dsp:nvSpPr>
        <dsp:cNvPr id="0" name=""/>
        <dsp:cNvSpPr/>
      </dsp:nvSpPr>
      <dsp:spPr>
        <a:xfrm>
          <a:off x="1078" y="4165195"/>
          <a:ext cx="2205872" cy="579860"/>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a:solidFill>
              <a:srgbClr val="1B6CB3"/>
            </a:solidFill>
            <a:latin typeface="Arial" panose="020B0604020202020204" pitchFamily="34" charset="0"/>
            <a:cs typeface="Arial" panose="020B0604020202020204" pitchFamily="34" charset="0"/>
          </a:endParaRPr>
        </a:p>
      </dsp:txBody>
      <dsp:txXfrm>
        <a:off x="18062" y="4182179"/>
        <a:ext cx="2171904" cy="5458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B08494-735B-466A-842D-DF9BFA3521AD}">
      <dsp:nvSpPr>
        <dsp:cNvPr id="0" name=""/>
        <dsp:cNvSpPr/>
      </dsp:nvSpPr>
      <dsp:spPr>
        <a:xfrm>
          <a:off x="0" y="0"/>
          <a:ext cx="4921611" cy="416347"/>
        </a:xfrm>
        <a:prstGeom prst="roundRect">
          <a:avLst>
            <a:gd name="adj" fmla="val 10000"/>
          </a:avLst>
        </a:prstGeom>
        <a:solidFill>
          <a:srgbClr val="24378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latin typeface="Arial (Headings)"/>
            </a:rPr>
            <a:t>REFERRALS</a:t>
          </a:r>
        </a:p>
      </dsp:txBody>
      <dsp:txXfrm>
        <a:off x="12194" y="12194"/>
        <a:ext cx="4897223" cy="391959"/>
      </dsp:txXfrm>
    </dsp:sp>
    <dsp:sp modelId="{DA5331A6-DCEB-4751-9FEF-75DF76ED7A9F}">
      <dsp:nvSpPr>
        <dsp:cNvPr id="0" name=""/>
        <dsp:cNvSpPr/>
      </dsp:nvSpPr>
      <dsp:spPr>
        <a:xfrm>
          <a:off x="2405" y="457924"/>
          <a:ext cx="4921611" cy="365637"/>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solidFill>
                <a:srgbClr val="1B6CB3"/>
              </a:solidFill>
              <a:latin typeface="Arial" panose="020B0604020202020204" pitchFamily="34" charset="0"/>
              <a:cs typeface="Arial" panose="020B0604020202020204" pitchFamily="34" charset="0"/>
            </a:rPr>
            <a:t>Trust and Credibility</a:t>
          </a:r>
        </a:p>
      </dsp:txBody>
      <dsp:txXfrm>
        <a:off x="13114" y="468633"/>
        <a:ext cx="4900193" cy="344219"/>
      </dsp:txXfrm>
    </dsp:sp>
    <dsp:sp modelId="{094DAB7A-6811-48D6-8037-F1AECEC0FFB9}">
      <dsp:nvSpPr>
        <dsp:cNvPr id="0" name=""/>
        <dsp:cNvSpPr/>
      </dsp:nvSpPr>
      <dsp:spPr>
        <a:xfrm>
          <a:off x="2405" y="864715"/>
          <a:ext cx="4921611" cy="365637"/>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solidFill>
                <a:srgbClr val="1B6CB3"/>
              </a:solidFill>
              <a:latin typeface="Arial" panose="020B0604020202020204" pitchFamily="34" charset="0"/>
              <a:cs typeface="Arial" panose="020B0604020202020204" pitchFamily="34" charset="0"/>
            </a:rPr>
            <a:t>Higher Conversion Rates</a:t>
          </a:r>
        </a:p>
      </dsp:txBody>
      <dsp:txXfrm>
        <a:off x="13114" y="875424"/>
        <a:ext cx="4900193" cy="344219"/>
      </dsp:txXfrm>
    </dsp:sp>
    <dsp:sp modelId="{011BE5F4-F7A3-4F31-80BE-67680370AFB4}">
      <dsp:nvSpPr>
        <dsp:cNvPr id="0" name=""/>
        <dsp:cNvSpPr/>
      </dsp:nvSpPr>
      <dsp:spPr>
        <a:xfrm>
          <a:off x="2405" y="1271505"/>
          <a:ext cx="4921611" cy="365637"/>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solidFill>
                <a:srgbClr val="1B6CB3"/>
              </a:solidFill>
              <a:latin typeface="Arial" panose="020B0604020202020204" pitchFamily="34" charset="0"/>
              <a:cs typeface="Arial" panose="020B0604020202020204" pitchFamily="34" charset="0"/>
            </a:rPr>
            <a:t>Long-Term Customer Loyalty</a:t>
          </a:r>
        </a:p>
      </dsp:txBody>
      <dsp:txXfrm>
        <a:off x="13114" y="1282214"/>
        <a:ext cx="4900193" cy="344219"/>
      </dsp:txXfrm>
    </dsp:sp>
    <dsp:sp modelId="{665F5F33-948D-4F5E-992A-1FFC2D21E774}">
      <dsp:nvSpPr>
        <dsp:cNvPr id="0" name=""/>
        <dsp:cNvSpPr/>
      </dsp:nvSpPr>
      <dsp:spPr>
        <a:xfrm>
          <a:off x="2405" y="1678296"/>
          <a:ext cx="4921611" cy="365637"/>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solidFill>
                <a:srgbClr val="1B6CB3"/>
              </a:solidFill>
              <a:latin typeface="Arial" panose="020B0604020202020204" pitchFamily="34" charset="0"/>
              <a:cs typeface="Arial" panose="020B0604020202020204" pitchFamily="34" charset="0"/>
            </a:rPr>
            <a:t>Cost-Effectiveness</a:t>
          </a:r>
        </a:p>
      </dsp:txBody>
      <dsp:txXfrm>
        <a:off x="13114" y="1689005"/>
        <a:ext cx="4900193" cy="344219"/>
      </dsp:txXfrm>
    </dsp:sp>
    <dsp:sp modelId="{502B82B5-4140-4127-AA55-278D3047D67E}">
      <dsp:nvSpPr>
        <dsp:cNvPr id="0" name=""/>
        <dsp:cNvSpPr/>
      </dsp:nvSpPr>
      <dsp:spPr>
        <a:xfrm>
          <a:off x="2405" y="2085086"/>
          <a:ext cx="4921611" cy="365637"/>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solidFill>
                <a:srgbClr val="1B6CB3"/>
              </a:solidFill>
              <a:latin typeface="Arial" panose="020B0604020202020204" pitchFamily="34" charset="0"/>
              <a:cs typeface="Arial" panose="020B0604020202020204" pitchFamily="34" charset="0"/>
            </a:rPr>
            <a:t>Automated outreach (Digital advertising e.g.)</a:t>
          </a:r>
        </a:p>
      </dsp:txBody>
      <dsp:txXfrm>
        <a:off x="13114" y="2095795"/>
        <a:ext cx="4900193" cy="3442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B08494-735B-466A-842D-DF9BFA3521AD}">
      <dsp:nvSpPr>
        <dsp:cNvPr id="0" name=""/>
        <dsp:cNvSpPr/>
      </dsp:nvSpPr>
      <dsp:spPr>
        <a:xfrm>
          <a:off x="2405" y="866"/>
          <a:ext cx="4921611" cy="449417"/>
        </a:xfrm>
        <a:prstGeom prst="roundRect">
          <a:avLst>
            <a:gd name="adj" fmla="val 10000"/>
          </a:avLst>
        </a:prstGeom>
        <a:solidFill>
          <a:srgbClr val="24378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latin typeface="Arial (Headings)"/>
            </a:rPr>
            <a:t>EXISTING CUSTOMERS</a:t>
          </a:r>
        </a:p>
      </dsp:txBody>
      <dsp:txXfrm>
        <a:off x="15568" y="14029"/>
        <a:ext cx="4895285" cy="423091"/>
      </dsp:txXfrm>
    </dsp:sp>
    <dsp:sp modelId="{DA5331A6-DCEB-4751-9FEF-75DF76ED7A9F}">
      <dsp:nvSpPr>
        <dsp:cNvPr id="0" name=""/>
        <dsp:cNvSpPr/>
      </dsp:nvSpPr>
      <dsp:spPr>
        <a:xfrm>
          <a:off x="2405" y="500866"/>
          <a:ext cx="4921611" cy="449417"/>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solidFill>
                <a:srgbClr val="1B6CB3"/>
              </a:solidFill>
              <a:latin typeface="Arial" panose="020B0604020202020204" pitchFamily="34" charset="0"/>
              <a:cs typeface="Arial" panose="020B0604020202020204" pitchFamily="34" charset="0"/>
            </a:rPr>
            <a:t>Established relationship</a:t>
          </a:r>
        </a:p>
      </dsp:txBody>
      <dsp:txXfrm>
        <a:off x="15568" y="514029"/>
        <a:ext cx="4895285" cy="423091"/>
      </dsp:txXfrm>
    </dsp:sp>
    <dsp:sp modelId="{094DAB7A-6811-48D6-8037-F1AECEC0FFB9}">
      <dsp:nvSpPr>
        <dsp:cNvPr id="0" name=""/>
        <dsp:cNvSpPr/>
      </dsp:nvSpPr>
      <dsp:spPr>
        <a:xfrm>
          <a:off x="2405" y="1000865"/>
          <a:ext cx="4921611" cy="449417"/>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solidFill>
                <a:srgbClr val="1B6CB3"/>
              </a:solidFill>
              <a:latin typeface="Arial" panose="020B0604020202020204" pitchFamily="34" charset="0"/>
              <a:cs typeface="Arial" panose="020B0604020202020204" pitchFamily="34" charset="0"/>
            </a:rPr>
            <a:t>Personal insights</a:t>
          </a:r>
        </a:p>
      </dsp:txBody>
      <dsp:txXfrm>
        <a:off x="15568" y="1014028"/>
        <a:ext cx="4895285" cy="423091"/>
      </dsp:txXfrm>
    </dsp:sp>
    <dsp:sp modelId="{011BE5F4-F7A3-4F31-80BE-67680370AFB4}">
      <dsp:nvSpPr>
        <dsp:cNvPr id="0" name=""/>
        <dsp:cNvSpPr/>
      </dsp:nvSpPr>
      <dsp:spPr>
        <a:xfrm>
          <a:off x="2405" y="1500864"/>
          <a:ext cx="4921611" cy="449417"/>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solidFill>
                <a:srgbClr val="1B6CB3"/>
              </a:solidFill>
              <a:latin typeface="Arial" panose="020B0604020202020204" pitchFamily="34" charset="0"/>
              <a:cs typeface="Arial" panose="020B0604020202020204" pitchFamily="34" charset="0"/>
            </a:rPr>
            <a:t>Knowledge about brand &amp; product</a:t>
          </a:r>
        </a:p>
      </dsp:txBody>
      <dsp:txXfrm>
        <a:off x="15568" y="1514027"/>
        <a:ext cx="4895285" cy="423091"/>
      </dsp:txXfrm>
    </dsp:sp>
    <dsp:sp modelId="{665F5F33-948D-4F5E-992A-1FFC2D21E774}">
      <dsp:nvSpPr>
        <dsp:cNvPr id="0" name=""/>
        <dsp:cNvSpPr/>
      </dsp:nvSpPr>
      <dsp:spPr>
        <a:xfrm>
          <a:off x="2405" y="2000864"/>
          <a:ext cx="4921611" cy="449417"/>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solidFill>
                <a:srgbClr val="1B6CB3"/>
              </a:solidFill>
              <a:latin typeface="Arial" panose="020B0604020202020204" pitchFamily="34" charset="0"/>
              <a:cs typeface="Arial" panose="020B0604020202020204" pitchFamily="34" charset="0"/>
            </a:rPr>
            <a:t>Cost-effectiveness</a:t>
          </a:r>
        </a:p>
      </dsp:txBody>
      <dsp:txXfrm>
        <a:off x="15568" y="2014027"/>
        <a:ext cx="4895285" cy="42309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B08494-735B-466A-842D-DF9BFA3521AD}">
      <dsp:nvSpPr>
        <dsp:cNvPr id="0" name=""/>
        <dsp:cNvSpPr/>
      </dsp:nvSpPr>
      <dsp:spPr>
        <a:xfrm>
          <a:off x="4810" y="0"/>
          <a:ext cx="4921611" cy="449417"/>
        </a:xfrm>
        <a:prstGeom prst="roundRect">
          <a:avLst>
            <a:gd name="adj" fmla="val 10000"/>
          </a:avLst>
        </a:prstGeom>
        <a:solidFill>
          <a:srgbClr val="24378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latin typeface="Arial (Headings)"/>
            </a:rPr>
            <a:t>SERVICE CUSTOMERS</a:t>
          </a:r>
        </a:p>
      </dsp:txBody>
      <dsp:txXfrm>
        <a:off x="17973" y="13163"/>
        <a:ext cx="4895285" cy="423091"/>
      </dsp:txXfrm>
    </dsp:sp>
    <dsp:sp modelId="{DA5331A6-DCEB-4751-9FEF-75DF76ED7A9F}">
      <dsp:nvSpPr>
        <dsp:cNvPr id="0" name=""/>
        <dsp:cNvSpPr/>
      </dsp:nvSpPr>
      <dsp:spPr>
        <a:xfrm>
          <a:off x="2405" y="500866"/>
          <a:ext cx="4921611" cy="449417"/>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solidFill>
                <a:srgbClr val="1B6CB3"/>
              </a:solidFill>
              <a:latin typeface="Arial" panose="020B0604020202020204" pitchFamily="34" charset="0"/>
              <a:cs typeface="Arial" panose="020B0604020202020204" pitchFamily="34" charset="0"/>
            </a:rPr>
            <a:t>We have knowledge about their current vehicle</a:t>
          </a:r>
        </a:p>
      </dsp:txBody>
      <dsp:txXfrm>
        <a:off x="15568" y="514029"/>
        <a:ext cx="4895285" cy="423091"/>
      </dsp:txXfrm>
    </dsp:sp>
    <dsp:sp modelId="{094DAB7A-6811-48D6-8037-F1AECEC0FFB9}">
      <dsp:nvSpPr>
        <dsp:cNvPr id="0" name=""/>
        <dsp:cNvSpPr/>
      </dsp:nvSpPr>
      <dsp:spPr>
        <a:xfrm>
          <a:off x="2405" y="1000865"/>
          <a:ext cx="4921611" cy="449417"/>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solidFill>
                <a:srgbClr val="1B6CB3"/>
              </a:solidFill>
              <a:latin typeface="Arial" panose="020B0604020202020204" pitchFamily="34" charset="0"/>
              <a:cs typeface="Arial" panose="020B0604020202020204" pitchFamily="34" charset="0"/>
            </a:rPr>
            <a:t>Customer has familiarity with brand &amp; product </a:t>
          </a:r>
        </a:p>
      </dsp:txBody>
      <dsp:txXfrm>
        <a:off x="15568" y="1014028"/>
        <a:ext cx="4895285" cy="423091"/>
      </dsp:txXfrm>
    </dsp:sp>
    <dsp:sp modelId="{011BE5F4-F7A3-4F31-80BE-67680370AFB4}">
      <dsp:nvSpPr>
        <dsp:cNvPr id="0" name=""/>
        <dsp:cNvSpPr/>
      </dsp:nvSpPr>
      <dsp:spPr>
        <a:xfrm>
          <a:off x="2405" y="1500864"/>
          <a:ext cx="4921611" cy="449417"/>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solidFill>
                <a:srgbClr val="1B6CB3"/>
              </a:solidFill>
              <a:latin typeface="Arial" panose="020B0604020202020204" pitchFamily="34" charset="0"/>
              <a:cs typeface="Arial" panose="020B0604020202020204" pitchFamily="34" charset="0"/>
            </a:rPr>
            <a:t>Creating a seamless experience</a:t>
          </a:r>
        </a:p>
      </dsp:txBody>
      <dsp:txXfrm>
        <a:off x="15568" y="1514027"/>
        <a:ext cx="4895285" cy="423091"/>
      </dsp:txXfrm>
    </dsp:sp>
    <dsp:sp modelId="{665F5F33-948D-4F5E-992A-1FFC2D21E774}">
      <dsp:nvSpPr>
        <dsp:cNvPr id="0" name=""/>
        <dsp:cNvSpPr/>
      </dsp:nvSpPr>
      <dsp:spPr>
        <a:xfrm>
          <a:off x="2405" y="2000864"/>
          <a:ext cx="4921611" cy="449417"/>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solidFill>
                <a:srgbClr val="1B6CB3"/>
              </a:solidFill>
              <a:latin typeface="Arial" panose="020B0604020202020204" pitchFamily="34" charset="0"/>
              <a:cs typeface="Arial" panose="020B0604020202020204" pitchFamily="34" charset="0"/>
            </a:rPr>
            <a:t>Opportunity to start process early</a:t>
          </a:r>
        </a:p>
      </dsp:txBody>
      <dsp:txXfrm>
        <a:off x="15568" y="2014027"/>
        <a:ext cx="4895285" cy="42309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B08494-735B-466A-842D-DF9BFA3521AD}">
      <dsp:nvSpPr>
        <dsp:cNvPr id="0" name=""/>
        <dsp:cNvSpPr/>
      </dsp:nvSpPr>
      <dsp:spPr>
        <a:xfrm>
          <a:off x="2419" y="3459"/>
          <a:ext cx="4949933" cy="753064"/>
        </a:xfrm>
        <a:prstGeom prst="roundRect">
          <a:avLst>
            <a:gd name="adj" fmla="val 10000"/>
          </a:avLst>
        </a:prstGeom>
        <a:solidFill>
          <a:srgbClr val="24378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latin typeface="Arial (Headings)"/>
            </a:rPr>
            <a:t>LEAD GENERATION</a:t>
          </a:r>
        </a:p>
      </dsp:txBody>
      <dsp:txXfrm>
        <a:off x="24475" y="25515"/>
        <a:ext cx="4905821" cy="708952"/>
      </dsp:txXfrm>
    </dsp:sp>
    <dsp:sp modelId="{DA5331A6-DCEB-4751-9FEF-75DF76ED7A9F}">
      <dsp:nvSpPr>
        <dsp:cNvPr id="0" name=""/>
        <dsp:cNvSpPr/>
      </dsp:nvSpPr>
      <dsp:spPr>
        <a:xfrm>
          <a:off x="2419" y="800556"/>
          <a:ext cx="4949933" cy="753064"/>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rgbClr val="1B6CB3"/>
              </a:solidFill>
              <a:latin typeface="Arial" panose="020B0604020202020204" pitchFamily="34" charset="0"/>
              <a:cs typeface="Arial" panose="020B0604020202020204" pitchFamily="34" charset="0"/>
            </a:rPr>
            <a:t>Someone contacting us</a:t>
          </a:r>
        </a:p>
      </dsp:txBody>
      <dsp:txXfrm>
        <a:off x="24475" y="822612"/>
        <a:ext cx="4905821" cy="708952"/>
      </dsp:txXfrm>
    </dsp:sp>
    <dsp:sp modelId="{094DAB7A-6811-48D6-8037-F1AECEC0FFB9}">
      <dsp:nvSpPr>
        <dsp:cNvPr id="0" name=""/>
        <dsp:cNvSpPr/>
      </dsp:nvSpPr>
      <dsp:spPr>
        <a:xfrm>
          <a:off x="2419" y="1597653"/>
          <a:ext cx="4949933" cy="753064"/>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rgbClr val="1B6CB3"/>
              </a:solidFill>
              <a:latin typeface="Arial" panose="020B0604020202020204" pitchFamily="34" charset="0"/>
              <a:cs typeface="Arial" panose="020B0604020202020204" pitchFamily="34" charset="0"/>
            </a:rPr>
            <a:t>Interest has been expressed</a:t>
          </a:r>
        </a:p>
      </dsp:txBody>
      <dsp:txXfrm>
        <a:off x="24475" y="1619709"/>
        <a:ext cx="4905821" cy="708952"/>
      </dsp:txXfrm>
    </dsp:sp>
    <dsp:sp modelId="{011BE5F4-F7A3-4F31-80BE-67680370AFB4}">
      <dsp:nvSpPr>
        <dsp:cNvPr id="0" name=""/>
        <dsp:cNvSpPr/>
      </dsp:nvSpPr>
      <dsp:spPr>
        <a:xfrm>
          <a:off x="2419" y="2394749"/>
          <a:ext cx="4949933" cy="753064"/>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rgbClr val="1B6CB3"/>
              </a:solidFill>
              <a:latin typeface="Arial" panose="020B0604020202020204" pitchFamily="34" charset="0"/>
              <a:cs typeface="Arial" panose="020B0604020202020204" pitchFamily="34" charset="0"/>
            </a:rPr>
            <a:t>Led by marketing Efforts</a:t>
          </a:r>
        </a:p>
      </dsp:txBody>
      <dsp:txXfrm>
        <a:off x="24475" y="2416805"/>
        <a:ext cx="4905821" cy="708952"/>
      </dsp:txXfrm>
    </dsp:sp>
    <dsp:sp modelId="{665F5F33-948D-4F5E-992A-1FFC2D21E774}">
      <dsp:nvSpPr>
        <dsp:cNvPr id="0" name=""/>
        <dsp:cNvSpPr/>
      </dsp:nvSpPr>
      <dsp:spPr>
        <a:xfrm>
          <a:off x="2419" y="3191846"/>
          <a:ext cx="4949933" cy="753064"/>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rgbClr val="1B6CB3"/>
              </a:solidFill>
              <a:latin typeface="Arial" panose="020B0604020202020204" pitchFamily="34" charset="0"/>
              <a:cs typeface="Arial" panose="020B0604020202020204" pitchFamily="34" charset="0"/>
            </a:rPr>
            <a:t>Focus on brand and product awareness</a:t>
          </a:r>
        </a:p>
      </dsp:txBody>
      <dsp:txXfrm>
        <a:off x="24475" y="3213902"/>
        <a:ext cx="4905821" cy="708952"/>
      </dsp:txXfrm>
    </dsp:sp>
    <dsp:sp modelId="{502B82B5-4140-4127-AA55-278D3047D67E}">
      <dsp:nvSpPr>
        <dsp:cNvPr id="0" name=""/>
        <dsp:cNvSpPr/>
      </dsp:nvSpPr>
      <dsp:spPr>
        <a:xfrm>
          <a:off x="2419" y="3988943"/>
          <a:ext cx="4949933" cy="753064"/>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rgbClr val="1B6CB3"/>
              </a:solidFill>
              <a:latin typeface="Arial" panose="020B0604020202020204" pitchFamily="34" charset="0"/>
              <a:cs typeface="Arial" panose="020B0604020202020204" pitchFamily="34" charset="0"/>
            </a:rPr>
            <a:t>Reactive outreach (Digital advertising e.g.)</a:t>
          </a:r>
        </a:p>
      </dsp:txBody>
      <dsp:txXfrm>
        <a:off x="24475" y="4010999"/>
        <a:ext cx="4905821" cy="70895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B08494-735B-466A-842D-DF9BFA3521AD}">
      <dsp:nvSpPr>
        <dsp:cNvPr id="0" name=""/>
        <dsp:cNvSpPr/>
      </dsp:nvSpPr>
      <dsp:spPr>
        <a:xfrm>
          <a:off x="2419" y="3459"/>
          <a:ext cx="4949933" cy="753064"/>
        </a:xfrm>
        <a:prstGeom prst="roundRect">
          <a:avLst>
            <a:gd name="adj" fmla="val 10000"/>
          </a:avLst>
        </a:prstGeom>
        <a:solidFill>
          <a:srgbClr val="24378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latin typeface="Arial (Headings)"/>
            </a:rPr>
            <a:t>SALES PROSPECTING</a:t>
          </a:r>
        </a:p>
      </dsp:txBody>
      <dsp:txXfrm>
        <a:off x="24475" y="25515"/>
        <a:ext cx="4905821" cy="708952"/>
      </dsp:txXfrm>
    </dsp:sp>
    <dsp:sp modelId="{DA5331A6-DCEB-4751-9FEF-75DF76ED7A9F}">
      <dsp:nvSpPr>
        <dsp:cNvPr id="0" name=""/>
        <dsp:cNvSpPr/>
      </dsp:nvSpPr>
      <dsp:spPr>
        <a:xfrm>
          <a:off x="2419" y="800556"/>
          <a:ext cx="4949933" cy="753064"/>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rgbClr val="1B6CB3"/>
              </a:solidFill>
              <a:latin typeface="Arial" panose="020B0604020202020204" pitchFamily="34" charset="0"/>
              <a:cs typeface="Arial" panose="020B0604020202020204" pitchFamily="34" charset="0"/>
            </a:rPr>
            <a:t>You contacting the customer</a:t>
          </a:r>
        </a:p>
      </dsp:txBody>
      <dsp:txXfrm>
        <a:off x="24475" y="822612"/>
        <a:ext cx="4905821" cy="708952"/>
      </dsp:txXfrm>
    </dsp:sp>
    <dsp:sp modelId="{094DAB7A-6811-48D6-8037-F1AECEC0FFB9}">
      <dsp:nvSpPr>
        <dsp:cNvPr id="0" name=""/>
        <dsp:cNvSpPr/>
      </dsp:nvSpPr>
      <dsp:spPr>
        <a:xfrm>
          <a:off x="2419" y="1597653"/>
          <a:ext cx="4949933" cy="753064"/>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rgbClr val="1B6CB3"/>
              </a:solidFill>
              <a:latin typeface="Arial" panose="020B0604020202020204" pitchFamily="34" charset="0"/>
              <a:cs typeface="Arial" panose="020B0604020202020204" pitchFamily="34" charset="0"/>
            </a:rPr>
            <a:t>Led mostly by Sales Executive</a:t>
          </a:r>
        </a:p>
      </dsp:txBody>
      <dsp:txXfrm>
        <a:off x="24475" y="1619709"/>
        <a:ext cx="4905821" cy="708952"/>
      </dsp:txXfrm>
    </dsp:sp>
    <dsp:sp modelId="{011BE5F4-F7A3-4F31-80BE-67680370AFB4}">
      <dsp:nvSpPr>
        <dsp:cNvPr id="0" name=""/>
        <dsp:cNvSpPr/>
      </dsp:nvSpPr>
      <dsp:spPr>
        <a:xfrm>
          <a:off x="2419" y="2394749"/>
          <a:ext cx="4949933" cy="753064"/>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rgbClr val="1B6CB3"/>
              </a:solidFill>
              <a:latin typeface="Arial" panose="020B0604020202020204" pitchFamily="34" charset="0"/>
              <a:cs typeface="Arial" panose="020B0604020202020204" pitchFamily="34" charset="0"/>
            </a:rPr>
            <a:t>Outreach to qualified as potential customers</a:t>
          </a:r>
        </a:p>
      </dsp:txBody>
      <dsp:txXfrm>
        <a:off x="24475" y="2416805"/>
        <a:ext cx="4905821" cy="708952"/>
      </dsp:txXfrm>
    </dsp:sp>
    <dsp:sp modelId="{665F5F33-948D-4F5E-992A-1FFC2D21E774}">
      <dsp:nvSpPr>
        <dsp:cNvPr id="0" name=""/>
        <dsp:cNvSpPr/>
      </dsp:nvSpPr>
      <dsp:spPr>
        <a:xfrm>
          <a:off x="2419" y="3191846"/>
          <a:ext cx="4949933" cy="753064"/>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rgbClr val="1B6CB3"/>
              </a:solidFill>
              <a:latin typeface="Arial" panose="020B0604020202020204" pitchFamily="34" charset="0"/>
              <a:cs typeface="Arial" panose="020B0604020202020204" pitchFamily="34" charset="0"/>
            </a:rPr>
            <a:t>Focus on customers’ specific wants and needs</a:t>
          </a:r>
        </a:p>
      </dsp:txBody>
      <dsp:txXfrm>
        <a:off x="24475" y="3213902"/>
        <a:ext cx="4905821" cy="708952"/>
      </dsp:txXfrm>
    </dsp:sp>
    <dsp:sp modelId="{502B82B5-4140-4127-AA55-278D3047D67E}">
      <dsp:nvSpPr>
        <dsp:cNvPr id="0" name=""/>
        <dsp:cNvSpPr/>
      </dsp:nvSpPr>
      <dsp:spPr>
        <a:xfrm>
          <a:off x="2419" y="3988943"/>
          <a:ext cx="4949933" cy="753064"/>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rgbClr val="1B6CB3"/>
              </a:solidFill>
              <a:latin typeface="Arial" panose="020B0604020202020204" pitchFamily="34" charset="0"/>
              <a:cs typeface="Arial" panose="020B0604020202020204" pitchFamily="34" charset="0"/>
            </a:rPr>
            <a:t>Proactive Personalized outreach</a:t>
          </a:r>
        </a:p>
      </dsp:txBody>
      <dsp:txXfrm>
        <a:off x="24475" y="4010999"/>
        <a:ext cx="4905821" cy="70895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B08494-735B-466A-842D-DF9BFA3521AD}">
      <dsp:nvSpPr>
        <dsp:cNvPr id="0" name=""/>
        <dsp:cNvSpPr/>
      </dsp:nvSpPr>
      <dsp:spPr>
        <a:xfrm>
          <a:off x="0" y="0"/>
          <a:ext cx="4949933" cy="564219"/>
        </a:xfrm>
        <a:prstGeom prst="roundRect">
          <a:avLst>
            <a:gd name="adj" fmla="val 10000"/>
          </a:avLst>
        </a:prstGeom>
        <a:solidFill>
          <a:srgbClr val="24378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latin typeface="Arial (Headings)"/>
            </a:rPr>
            <a:t>REVIEW</a:t>
          </a:r>
        </a:p>
      </dsp:txBody>
      <dsp:txXfrm>
        <a:off x="16525" y="16525"/>
        <a:ext cx="4916883" cy="531169"/>
      </dsp:txXfrm>
    </dsp:sp>
    <dsp:sp modelId="{DA5331A6-DCEB-4751-9FEF-75DF76ED7A9F}">
      <dsp:nvSpPr>
        <dsp:cNvPr id="0" name=""/>
        <dsp:cNvSpPr/>
      </dsp:nvSpPr>
      <dsp:spPr>
        <a:xfrm>
          <a:off x="2419" y="597600"/>
          <a:ext cx="4949933" cy="564219"/>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rgbClr val="1B6CB3"/>
              </a:solidFill>
              <a:latin typeface="Arial" panose="020B0604020202020204" pitchFamily="34" charset="0"/>
              <a:cs typeface="Arial" panose="020B0604020202020204" pitchFamily="34" charset="0"/>
            </a:rPr>
            <a:t>Appropriate descriptive subject line</a:t>
          </a:r>
        </a:p>
      </dsp:txBody>
      <dsp:txXfrm>
        <a:off x="18944" y="614125"/>
        <a:ext cx="4916883" cy="531169"/>
      </dsp:txXfrm>
    </dsp:sp>
    <dsp:sp modelId="{9C928FEA-A4AC-4FC9-AF72-80429CE4D843}">
      <dsp:nvSpPr>
        <dsp:cNvPr id="0" name=""/>
        <dsp:cNvSpPr/>
      </dsp:nvSpPr>
      <dsp:spPr>
        <a:xfrm>
          <a:off x="2419" y="1194810"/>
          <a:ext cx="4949933" cy="564219"/>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rgbClr val="1B6CB3"/>
              </a:solidFill>
              <a:latin typeface="Arial" panose="020B0604020202020204" pitchFamily="34" charset="0"/>
              <a:cs typeface="Arial" panose="020B0604020202020204" pitchFamily="34" charset="0"/>
            </a:rPr>
            <a:t>Addressed prospective customers by name</a:t>
          </a:r>
        </a:p>
      </dsp:txBody>
      <dsp:txXfrm>
        <a:off x="18944" y="1211335"/>
        <a:ext cx="4916883" cy="531169"/>
      </dsp:txXfrm>
    </dsp:sp>
    <dsp:sp modelId="{647B045C-CD47-4538-81BC-D81BFCCBCFA5}">
      <dsp:nvSpPr>
        <dsp:cNvPr id="0" name=""/>
        <dsp:cNvSpPr/>
      </dsp:nvSpPr>
      <dsp:spPr>
        <a:xfrm>
          <a:off x="2419" y="1792019"/>
          <a:ext cx="4949933" cy="564219"/>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rgbClr val="1B6CB3"/>
              </a:solidFill>
              <a:latin typeface="Arial" panose="020B0604020202020204" pitchFamily="34" charset="0"/>
              <a:cs typeface="Arial" panose="020B0604020202020204" pitchFamily="34" charset="0"/>
            </a:rPr>
            <a:t>Thanked them for their interest</a:t>
          </a:r>
        </a:p>
      </dsp:txBody>
      <dsp:txXfrm>
        <a:off x="18944" y="1808544"/>
        <a:ext cx="4916883" cy="531169"/>
      </dsp:txXfrm>
    </dsp:sp>
    <dsp:sp modelId="{3F02C9F8-EA49-475A-BF24-2EA59E4BC0FE}">
      <dsp:nvSpPr>
        <dsp:cNvPr id="0" name=""/>
        <dsp:cNvSpPr/>
      </dsp:nvSpPr>
      <dsp:spPr>
        <a:xfrm>
          <a:off x="2419" y="2389228"/>
          <a:ext cx="4949933" cy="564219"/>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rgbClr val="1B6CB3"/>
              </a:solidFill>
              <a:latin typeface="Arial" panose="020B0604020202020204" pitchFamily="34" charset="0"/>
              <a:cs typeface="Arial" panose="020B0604020202020204" pitchFamily="34" charset="0"/>
            </a:rPr>
            <a:t>Introduced yourself (Name, Position, Dealership)</a:t>
          </a:r>
        </a:p>
      </dsp:txBody>
      <dsp:txXfrm>
        <a:off x="18944" y="2405753"/>
        <a:ext cx="4916883" cy="531169"/>
      </dsp:txXfrm>
    </dsp:sp>
    <dsp:sp modelId="{79BB7786-005E-48A1-B65A-8AB6338DB0C1}">
      <dsp:nvSpPr>
        <dsp:cNvPr id="0" name=""/>
        <dsp:cNvSpPr/>
      </dsp:nvSpPr>
      <dsp:spPr>
        <a:xfrm>
          <a:off x="2419" y="2986438"/>
          <a:ext cx="4949933" cy="564219"/>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rgbClr val="1B6CB3"/>
              </a:solidFill>
              <a:latin typeface="Arial" panose="020B0604020202020204" pitchFamily="34" charset="0"/>
              <a:cs typeface="Arial" panose="020B0604020202020204" pitchFamily="34" charset="0"/>
            </a:rPr>
            <a:t>Answered and/or addressed all questions</a:t>
          </a:r>
        </a:p>
      </dsp:txBody>
      <dsp:txXfrm>
        <a:off x="18944" y="3002963"/>
        <a:ext cx="4916883" cy="531169"/>
      </dsp:txXfrm>
    </dsp:sp>
    <dsp:sp modelId="{53987E47-B92C-42A6-9C02-78585B4A9C93}">
      <dsp:nvSpPr>
        <dsp:cNvPr id="0" name=""/>
        <dsp:cNvSpPr/>
      </dsp:nvSpPr>
      <dsp:spPr>
        <a:xfrm>
          <a:off x="2419" y="3583647"/>
          <a:ext cx="4949933" cy="564219"/>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rgbClr val="1B6CB3"/>
              </a:solidFill>
              <a:latin typeface="Arial" panose="020B0604020202020204" pitchFamily="34" charset="0"/>
              <a:cs typeface="Arial" panose="020B0604020202020204" pitchFamily="34" charset="0"/>
            </a:rPr>
            <a:t>Spell and grammar check</a:t>
          </a:r>
        </a:p>
      </dsp:txBody>
      <dsp:txXfrm>
        <a:off x="18944" y="3600172"/>
        <a:ext cx="4916883" cy="531169"/>
      </dsp:txXfrm>
    </dsp:sp>
    <dsp:sp modelId="{DB13E5F7-9740-4C27-8FB1-678B916C7D72}">
      <dsp:nvSpPr>
        <dsp:cNvPr id="0" name=""/>
        <dsp:cNvSpPr/>
      </dsp:nvSpPr>
      <dsp:spPr>
        <a:xfrm>
          <a:off x="2419" y="4180856"/>
          <a:ext cx="4949933" cy="564219"/>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rgbClr val="1B6CB3"/>
              </a:solidFill>
              <a:latin typeface="Arial" panose="020B0604020202020204" pitchFamily="34" charset="0"/>
              <a:cs typeface="Arial" panose="020B0604020202020204" pitchFamily="34" charset="0"/>
            </a:rPr>
            <a:t>Email can be read in 2 – 3 mins</a:t>
          </a:r>
        </a:p>
      </dsp:txBody>
      <dsp:txXfrm>
        <a:off x="18944" y="4197381"/>
        <a:ext cx="4916883" cy="53116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B08494-735B-466A-842D-DF9BFA3521AD}">
      <dsp:nvSpPr>
        <dsp:cNvPr id="0" name=""/>
        <dsp:cNvSpPr/>
      </dsp:nvSpPr>
      <dsp:spPr>
        <a:xfrm>
          <a:off x="1078" y="412"/>
          <a:ext cx="2205872" cy="579860"/>
        </a:xfrm>
        <a:prstGeom prst="roundRect">
          <a:avLst>
            <a:gd name="adj" fmla="val 10000"/>
          </a:avLst>
        </a:prstGeom>
        <a:solidFill>
          <a:srgbClr val="24378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latin typeface="Arial (Headings)"/>
            </a:rPr>
            <a:t>Check</a:t>
          </a:r>
        </a:p>
      </dsp:txBody>
      <dsp:txXfrm>
        <a:off x="18062" y="17396"/>
        <a:ext cx="2171904" cy="545892"/>
      </dsp:txXfrm>
    </dsp:sp>
    <dsp:sp modelId="{ABD9DF18-2ABF-45AA-B7C8-1B3DEF1CB756}">
      <dsp:nvSpPr>
        <dsp:cNvPr id="0" name=""/>
        <dsp:cNvSpPr/>
      </dsp:nvSpPr>
      <dsp:spPr>
        <a:xfrm>
          <a:off x="1078" y="595381"/>
          <a:ext cx="2205872" cy="579860"/>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a:solidFill>
              <a:srgbClr val="1B6CB3"/>
            </a:solidFill>
            <a:latin typeface="Arial" panose="020B0604020202020204" pitchFamily="34" charset="0"/>
            <a:cs typeface="Arial" panose="020B0604020202020204" pitchFamily="34" charset="0"/>
          </a:endParaRPr>
        </a:p>
      </dsp:txBody>
      <dsp:txXfrm>
        <a:off x="18062" y="612365"/>
        <a:ext cx="2171904" cy="545892"/>
      </dsp:txXfrm>
    </dsp:sp>
    <dsp:sp modelId="{4C603DB0-E501-417F-9308-54BEB419FCB9}">
      <dsp:nvSpPr>
        <dsp:cNvPr id="0" name=""/>
        <dsp:cNvSpPr/>
      </dsp:nvSpPr>
      <dsp:spPr>
        <a:xfrm>
          <a:off x="1078" y="1190350"/>
          <a:ext cx="2205872" cy="579860"/>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a:solidFill>
              <a:srgbClr val="1B6CB3"/>
            </a:solidFill>
            <a:latin typeface="Arial" panose="020B0604020202020204" pitchFamily="34" charset="0"/>
            <a:cs typeface="Arial" panose="020B0604020202020204" pitchFamily="34" charset="0"/>
          </a:endParaRPr>
        </a:p>
      </dsp:txBody>
      <dsp:txXfrm>
        <a:off x="18062" y="1207334"/>
        <a:ext cx="2171904" cy="545892"/>
      </dsp:txXfrm>
    </dsp:sp>
    <dsp:sp modelId="{9C117668-9D27-4B1B-B835-27EFC59E80D4}">
      <dsp:nvSpPr>
        <dsp:cNvPr id="0" name=""/>
        <dsp:cNvSpPr/>
      </dsp:nvSpPr>
      <dsp:spPr>
        <a:xfrm>
          <a:off x="1078" y="1785319"/>
          <a:ext cx="2205872" cy="579860"/>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a:solidFill>
              <a:srgbClr val="1B6CB3"/>
            </a:solidFill>
            <a:latin typeface="Arial" panose="020B0604020202020204" pitchFamily="34" charset="0"/>
            <a:cs typeface="Arial" panose="020B0604020202020204" pitchFamily="34" charset="0"/>
          </a:endParaRPr>
        </a:p>
      </dsp:txBody>
      <dsp:txXfrm>
        <a:off x="18062" y="1802303"/>
        <a:ext cx="2171904" cy="545892"/>
      </dsp:txXfrm>
    </dsp:sp>
    <dsp:sp modelId="{46E60340-0191-4A17-ADEA-C322584FCF66}">
      <dsp:nvSpPr>
        <dsp:cNvPr id="0" name=""/>
        <dsp:cNvSpPr/>
      </dsp:nvSpPr>
      <dsp:spPr>
        <a:xfrm>
          <a:off x="1078" y="2380288"/>
          <a:ext cx="2205872" cy="579860"/>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a:solidFill>
              <a:srgbClr val="1B6CB3"/>
            </a:solidFill>
            <a:latin typeface="Arial" panose="020B0604020202020204" pitchFamily="34" charset="0"/>
            <a:cs typeface="Arial" panose="020B0604020202020204" pitchFamily="34" charset="0"/>
          </a:endParaRPr>
        </a:p>
      </dsp:txBody>
      <dsp:txXfrm>
        <a:off x="18062" y="2397272"/>
        <a:ext cx="2171904" cy="545892"/>
      </dsp:txXfrm>
    </dsp:sp>
    <dsp:sp modelId="{02047D82-4E48-47F9-B3A4-7A4FF64BDE2F}">
      <dsp:nvSpPr>
        <dsp:cNvPr id="0" name=""/>
        <dsp:cNvSpPr/>
      </dsp:nvSpPr>
      <dsp:spPr>
        <a:xfrm>
          <a:off x="1078" y="2975257"/>
          <a:ext cx="2205872" cy="579860"/>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a:solidFill>
              <a:srgbClr val="1B6CB3"/>
            </a:solidFill>
            <a:latin typeface="Arial" panose="020B0604020202020204" pitchFamily="34" charset="0"/>
            <a:cs typeface="Arial" panose="020B0604020202020204" pitchFamily="34" charset="0"/>
          </a:endParaRPr>
        </a:p>
      </dsp:txBody>
      <dsp:txXfrm>
        <a:off x="18062" y="2992241"/>
        <a:ext cx="2171904" cy="545892"/>
      </dsp:txXfrm>
    </dsp:sp>
    <dsp:sp modelId="{3F0BB1E3-32B9-48A7-B919-F017CF944891}">
      <dsp:nvSpPr>
        <dsp:cNvPr id="0" name=""/>
        <dsp:cNvSpPr/>
      </dsp:nvSpPr>
      <dsp:spPr>
        <a:xfrm>
          <a:off x="1078" y="3570226"/>
          <a:ext cx="2205872" cy="579860"/>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a:solidFill>
              <a:srgbClr val="1B6CB3"/>
            </a:solidFill>
            <a:latin typeface="Arial" panose="020B0604020202020204" pitchFamily="34" charset="0"/>
            <a:cs typeface="Arial" panose="020B0604020202020204" pitchFamily="34" charset="0"/>
          </a:endParaRPr>
        </a:p>
      </dsp:txBody>
      <dsp:txXfrm>
        <a:off x="18062" y="3587210"/>
        <a:ext cx="2171904" cy="545892"/>
      </dsp:txXfrm>
    </dsp:sp>
    <dsp:sp modelId="{E22D5F6F-EB31-4794-995A-B447CFDFC19C}">
      <dsp:nvSpPr>
        <dsp:cNvPr id="0" name=""/>
        <dsp:cNvSpPr/>
      </dsp:nvSpPr>
      <dsp:spPr>
        <a:xfrm>
          <a:off x="1078" y="4165195"/>
          <a:ext cx="2205872" cy="579860"/>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a:solidFill>
              <a:srgbClr val="1B6CB3"/>
            </a:solidFill>
            <a:latin typeface="Arial" panose="020B0604020202020204" pitchFamily="34" charset="0"/>
            <a:cs typeface="Arial" panose="020B0604020202020204" pitchFamily="34" charset="0"/>
          </a:endParaRPr>
        </a:p>
      </dsp:txBody>
      <dsp:txXfrm>
        <a:off x="18062" y="4182179"/>
        <a:ext cx="2171904" cy="54589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B08494-735B-466A-842D-DF9BFA3521AD}">
      <dsp:nvSpPr>
        <dsp:cNvPr id="0" name=""/>
        <dsp:cNvSpPr/>
      </dsp:nvSpPr>
      <dsp:spPr>
        <a:xfrm>
          <a:off x="0" y="0"/>
          <a:ext cx="4949933" cy="564219"/>
        </a:xfrm>
        <a:prstGeom prst="roundRect">
          <a:avLst>
            <a:gd name="adj" fmla="val 10000"/>
          </a:avLst>
        </a:prstGeom>
        <a:solidFill>
          <a:srgbClr val="24378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latin typeface="Arial (Headings)"/>
            </a:rPr>
            <a:t>REVIEW</a:t>
          </a:r>
        </a:p>
      </dsp:txBody>
      <dsp:txXfrm>
        <a:off x="16525" y="16525"/>
        <a:ext cx="4916883" cy="531169"/>
      </dsp:txXfrm>
    </dsp:sp>
    <dsp:sp modelId="{DA5331A6-DCEB-4751-9FEF-75DF76ED7A9F}">
      <dsp:nvSpPr>
        <dsp:cNvPr id="0" name=""/>
        <dsp:cNvSpPr/>
      </dsp:nvSpPr>
      <dsp:spPr>
        <a:xfrm>
          <a:off x="2419" y="597600"/>
          <a:ext cx="4949933" cy="564219"/>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rgbClr val="1B6CB3"/>
              </a:solidFill>
              <a:latin typeface="Arial" panose="020B0604020202020204" pitchFamily="34" charset="0"/>
              <a:cs typeface="Arial" panose="020B0604020202020204" pitchFamily="34" charset="0"/>
            </a:rPr>
            <a:t>Preparation and review</a:t>
          </a:r>
        </a:p>
      </dsp:txBody>
      <dsp:txXfrm>
        <a:off x="18944" y="614125"/>
        <a:ext cx="4916883" cy="531169"/>
      </dsp:txXfrm>
    </dsp:sp>
    <dsp:sp modelId="{9C928FEA-A4AC-4FC9-AF72-80429CE4D843}">
      <dsp:nvSpPr>
        <dsp:cNvPr id="0" name=""/>
        <dsp:cNvSpPr/>
      </dsp:nvSpPr>
      <dsp:spPr>
        <a:xfrm>
          <a:off x="2419" y="1194810"/>
          <a:ext cx="4949933" cy="564219"/>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rgbClr val="1B6CB3"/>
              </a:solidFill>
              <a:latin typeface="Arial" panose="020B0604020202020204" pitchFamily="34" charset="0"/>
              <a:cs typeface="Arial" panose="020B0604020202020204" pitchFamily="34" charset="0"/>
            </a:rPr>
            <a:t>Active listening</a:t>
          </a:r>
        </a:p>
      </dsp:txBody>
      <dsp:txXfrm>
        <a:off x="18944" y="1211335"/>
        <a:ext cx="4916883" cy="531169"/>
      </dsp:txXfrm>
    </dsp:sp>
    <dsp:sp modelId="{647B045C-CD47-4538-81BC-D81BFCCBCFA5}">
      <dsp:nvSpPr>
        <dsp:cNvPr id="0" name=""/>
        <dsp:cNvSpPr/>
      </dsp:nvSpPr>
      <dsp:spPr>
        <a:xfrm>
          <a:off x="2419" y="1792019"/>
          <a:ext cx="4949933" cy="564219"/>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rgbClr val="1B6CB3"/>
              </a:solidFill>
              <a:latin typeface="Arial" panose="020B0604020202020204" pitchFamily="34" charset="0"/>
              <a:cs typeface="Arial" panose="020B0604020202020204" pitchFamily="34" charset="0"/>
            </a:rPr>
            <a:t>Polite and professional tone</a:t>
          </a:r>
        </a:p>
      </dsp:txBody>
      <dsp:txXfrm>
        <a:off x="18944" y="1808544"/>
        <a:ext cx="4916883" cy="531169"/>
      </dsp:txXfrm>
    </dsp:sp>
    <dsp:sp modelId="{3F02C9F8-EA49-475A-BF24-2EA59E4BC0FE}">
      <dsp:nvSpPr>
        <dsp:cNvPr id="0" name=""/>
        <dsp:cNvSpPr/>
      </dsp:nvSpPr>
      <dsp:spPr>
        <a:xfrm>
          <a:off x="2419" y="2389228"/>
          <a:ext cx="4949933" cy="564219"/>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rgbClr val="1B6CB3"/>
              </a:solidFill>
              <a:latin typeface="Arial" panose="020B0604020202020204" pitchFamily="34" charset="0"/>
              <a:cs typeface="Arial" panose="020B0604020202020204" pitchFamily="34" charset="0"/>
            </a:rPr>
            <a:t>Introduced yourself (Name, Position, Dealership)</a:t>
          </a:r>
        </a:p>
      </dsp:txBody>
      <dsp:txXfrm>
        <a:off x="18944" y="2405753"/>
        <a:ext cx="4916883" cy="531169"/>
      </dsp:txXfrm>
    </dsp:sp>
    <dsp:sp modelId="{79BB7786-005E-48A1-B65A-8AB6338DB0C1}">
      <dsp:nvSpPr>
        <dsp:cNvPr id="0" name=""/>
        <dsp:cNvSpPr/>
      </dsp:nvSpPr>
      <dsp:spPr>
        <a:xfrm>
          <a:off x="2419" y="2986438"/>
          <a:ext cx="4949933" cy="564219"/>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rgbClr val="1B6CB3"/>
              </a:solidFill>
              <a:latin typeface="Arial" panose="020B0604020202020204" pitchFamily="34" charset="0"/>
              <a:cs typeface="Arial" panose="020B0604020202020204" pitchFamily="34" charset="0"/>
            </a:rPr>
            <a:t>Answered and/or addressed all questions</a:t>
          </a:r>
        </a:p>
      </dsp:txBody>
      <dsp:txXfrm>
        <a:off x="18944" y="3002963"/>
        <a:ext cx="4916883" cy="531169"/>
      </dsp:txXfrm>
    </dsp:sp>
    <dsp:sp modelId="{53987E47-B92C-42A6-9C02-78585B4A9C93}">
      <dsp:nvSpPr>
        <dsp:cNvPr id="0" name=""/>
        <dsp:cNvSpPr/>
      </dsp:nvSpPr>
      <dsp:spPr>
        <a:xfrm>
          <a:off x="2419" y="3583647"/>
          <a:ext cx="4949933" cy="564219"/>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rgbClr val="1B6CB3"/>
              </a:solidFill>
              <a:latin typeface="Arial" panose="020B0604020202020204" pitchFamily="34" charset="0"/>
              <a:cs typeface="Arial" panose="020B0604020202020204" pitchFamily="34" charset="0"/>
            </a:rPr>
            <a:t>Take notes</a:t>
          </a:r>
        </a:p>
      </dsp:txBody>
      <dsp:txXfrm>
        <a:off x="18944" y="3600172"/>
        <a:ext cx="4916883" cy="531169"/>
      </dsp:txXfrm>
    </dsp:sp>
    <dsp:sp modelId="{DB13E5F7-9740-4C27-8FB1-678B916C7D72}">
      <dsp:nvSpPr>
        <dsp:cNvPr id="0" name=""/>
        <dsp:cNvSpPr/>
      </dsp:nvSpPr>
      <dsp:spPr>
        <a:xfrm>
          <a:off x="2419" y="4180856"/>
          <a:ext cx="4949933" cy="564219"/>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rgbClr val="1B6CB3"/>
              </a:solidFill>
              <a:latin typeface="Arial" panose="020B0604020202020204" pitchFamily="34" charset="0"/>
              <a:cs typeface="Arial" panose="020B0604020202020204" pitchFamily="34" charset="0"/>
            </a:rPr>
            <a:t>Next Steps and clear follow-up plan</a:t>
          </a:r>
        </a:p>
      </dsp:txBody>
      <dsp:txXfrm>
        <a:off x="18944" y="4197381"/>
        <a:ext cx="4916883" cy="531169"/>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E3B85071-02CD-4914-933C-F9900F6F229C}" type="datetimeFigureOut">
              <a:rPr lang="en-US" smtClean="0"/>
              <a:t>09/11/2025</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3A54342-E321-41B6-95CE-82740D29B859}" type="slidenum">
              <a:rPr lang="en-US" smtClean="0"/>
              <a:t>‹#›</a:t>
            </a:fld>
            <a:endParaRPr lang="en-US"/>
          </a:p>
        </p:txBody>
      </p:sp>
    </p:spTree>
    <p:extLst>
      <p:ext uri="{BB962C8B-B14F-4D97-AF65-F5344CB8AC3E}">
        <p14:creationId xmlns:p14="http://schemas.microsoft.com/office/powerpoint/2010/main" val="646148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A54342-E321-41B6-95CE-82740D29B859}" type="slidenum">
              <a:rPr lang="en-US" smtClean="0"/>
              <a:t>1</a:t>
            </a:fld>
            <a:endParaRPr lang="en-US"/>
          </a:p>
        </p:txBody>
      </p:sp>
    </p:spTree>
    <p:extLst>
      <p:ext uri="{BB962C8B-B14F-4D97-AF65-F5344CB8AC3E}">
        <p14:creationId xmlns:p14="http://schemas.microsoft.com/office/powerpoint/2010/main" val="2218100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53924287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200">
                <a:effectLst/>
                <a:latin typeface="Encode Sans" panose="020B0604020202020204" charset="0"/>
                <a:ea typeface="Times New Roman" panose="02020603050405020304" pitchFamily="18" charset="0"/>
                <a:cs typeface="Times New Roman" panose="02020603050405020304" pitchFamily="18" charset="0"/>
              </a:rPr>
              <a:t>Good questions are valuable only if you are listening intently to what the customer tells you</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200">
                <a:effectLst/>
                <a:latin typeface="Encode Sans" panose="020B0604020202020204" charset="0"/>
                <a:ea typeface="Times New Roman" panose="02020603050405020304" pitchFamily="18" charset="0"/>
                <a:cs typeface="Times New Roman" panose="02020603050405020304" pitchFamily="18" charset="0"/>
              </a:rPr>
              <a:t>Customers want to know that they are being heard, that you are, in fact, considering what they want, not what you “think” they want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200">
                <a:effectLst/>
                <a:latin typeface="Encode Sans" panose="020B0604020202020204" charset="0"/>
                <a:cs typeface="Times New Roman" panose="02020603050405020304" pitchFamily="18" charset="0"/>
              </a:rPr>
              <a:t>Also it builds trust between the customer and yourself.</a:t>
            </a:r>
            <a:endParaRPr lang="en-US"/>
          </a:p>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102</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92342166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200">
                <a:effectLst/>
                <a:latin typeface="Encode Sans" panose="020B0604020202020204" charset="0"/>
                <a:ea typeface="Times New Roman" panose="02020603050405020304" pitchFamily="18" charset="0"/>
                <a:cs typeface="Times New Roman" panose="02020603050405020304" pitchFamily="18" charset="0"/>
              </a:rPr>
              <a:t>Good questions are valuable only if you are listening intently to what the customer tells you</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200">
                <a:effectLst/>
                <a:latin typeface="Encode Sans" panose="020B0604020202020204" charset="0"/>
                <a:ea typeface="Times New Roman" panose="02020603050405020304" pitchFamily="18" charset="0"/>
                <a:cs typeface="Times New Roman" panose="02020603050405020304" pitchFamily="18" charset="0"/>
              </a:rPr>
              <a:t>Customers want to know that they are being heard, that you are, in fact, considering what they want, not what you “think” they want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200">
                <a:effectLst/>
                <a:latin typeface="Encode Sans" panose="020B0604020202020204" charset="0"/>
                <a:cs typeface="Times New Roman" panose="02020603050405020304" pitchFamily="18" charset="0"/>
              </a:rPr>
              <a:t>Also it builds trust between the customer and yourself.</a:t>
            </a:r>
            <a:endParaRPr lang="en-US"/>
          </a:p>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103</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90776162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sz="1200">
                <a:effectLst/>
                <a:latin typeface="Encode Sans" panose="020B0604020202020204" charset="0"/>
                <a:ea typeface="Times New Roman" panose="02020603050405020304" pitchFamily="18" charset="0"/>
                <a:cs typeface="Times New Roman" panose="02020603050405020304" pitchFamily="18" charset="0"/>
              </a:rPr>
              <a:t>Alongside becoming a Trusted Advisor in the eyes of the customers, it is also important to build rapport.  The following are things to avoid that make building rapport more difficult.</a:t>
            </a:r>
          </a:p>
          <a:p>
            <a:pPr marL="0" lvl="0" indent="0" algn="l" rtl="0">
              <a:spcBef>
                <a:spcPts val="0"/>
              </a:spcBef>
              <a:spcAft>
                <a:spcPts val="0"/>
              </a:spcAft>
              <a:buNone/>
            </a:pPr>
            <a:endParaRPr lang="en-US" sz="1200">
              <a:effectLst/>
              <a:latin typeface="Encode Sans" panose="020B0604020202020204" charset="0"/>
              <a:ea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200">
                <a:effectLst/>
                <a:latin typeface="Encode Sans" panose="020B0604020202020204" charset="0"/>
                <a:ea typeface="Times New Roman" panose="02020603050405020304" pitchFamily="18" charset="0"/>
                <a:cs typeface="Times New Roman" panose="02020603050405020304" pitchFamily="18" charset="0"/>
              </a:rPr>
              <a:t>If all the above are avoided, it becomes easier to build rapport – an trust your customer dealings.</a:t>
            </a:r>
          </a:p>
          <a:p>
            <a:pPr marL="0" lvl="0" indent="0" algn="l" rtl="0">
              <a:spcBef>
                <a:spcPts val="0"/>
              </a:spcBef>
              <a:spcAft>
                <a:spcPts val="0"/>
              </a:spcAft>
              <a:buNone/>
            </a:pPr>
            <a:endParaRPr lang="en-US" sz="1200">
              <a:effectLst/>
              <a:latin typeface="Encode Sans" panose="020B0604020202020204" charset="0"/>
              <a:ea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200">
                <a:effectLst/>
                <a:latin typeface="Encode Sans" panose="020B0604020202020204" charset="0"/>
                <a:ea typeface="Times New Roman" panose="02020603050405020304" pitchFamily="18" charset="0"/>
                <a:cs typeface="Times New Roman" panose="02020603050405020304" pitchFamily="18" charset="0"/>
              </a:rPr>
              <a:t>Key Objective: Earn the Status of Trusted Advisor</a:t>
            </a:r>
          </a:p>
          <a:p>
            <a:pPr marL="0" lvl="0" indent="0" algn="l" rtl="0">
              <a:spcBef>
                <a:spcPts val="0"/>
              </a:spcBef>
              <a:spcAft>
                <a:spcPts val="0"/>
              </a:spcAft>
              <a:buNone/>
            </a:pPr>
            <a:endParaRPr lang="en-US" sz="1200">
              <a:effectLst/>
              <a:latin typeface="Encode Sans" panose="020B0604020202020204" charset="0"/>
              <a:ea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200">
                <a:effectLst/>
                <a:latin typeface="Encode Sans" panose="020B0604020202020204" charset="0"/>
                <a:ea typeface="Times New Roman" panose="02020603050405020304" pitchFamily="18" charset="0"/>
                <a:cs typeface="Times New Roman" panose="02020603050405020304" pitchFamily="18" charset="0"/>
              </a:rPr>
              <a:t>Along the sales journey, the Sales Executive should aim to earn the status of Trusted Advisor with their customers.  This may be done at any time throughout the process, and is especially important when initially greeting customers in the showroom.</a:t>
            </a:r>
          </a:p>
          <a:p>
            <a:pPr marL="0" lvl="0" indent="0" algn="l" rtl="0">
              <a:spcBef>
                <a:spcPts val="0"/>
              </a:spcBef>
              <a:spcAft>
                <a:spcPts val="0"/>
              </a:spcAft>
              <a:buNone/>
            </a:pPr>
            <a:endParaRPr lang="en-US" sz="1200">
              <a:effectLst/>
              <a:latin typeface="Encode Sans" panose="020B060402020202020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104</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24735002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sz="1200" b="1">
                <a:effectLst/>
                <a:latin typeface="Encode Sans" panose="020B0604020202020204" charset="0"/>
                <a:ea typeface="Times New Roman" panose="02020603050405020304" pitchFamily="18" charset="0"/>
                <a:cs typeface="Times New Roman" panose="02020603050405020304" pitchFamily="18" charset="0"/>
              </a:rPr>
              <a:t>SAY</a:t>
            </a:r>
          </a:p>
          <a:p>
            <a:pPr marL="0" lvl="0" indent="0" algn="l" rtl="0">
              <a:spcBef>
                <a:spcPts val="0"/>
              </a:spcBef>
              <a:spcAft>
                <a:spcPts val="0"/>
              </a:spcAft>
              <a:buNone/>
            </a:pPr>
            <a:endParaRPr lang="en-US" sz="1200" b="1">
              <a:effectLst/>
              <a:latin typeface="Encode Sans" panose="020B0604020202020204" charset="0"/>
              <a:ea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200" b="0">
                <a:effectLst/>
                <a:latin typeface="Encode Sans" panose="020B0604020202020204" charset="0"/>
                <a:ea typeface="Times New Roman" panose="02020603050405020304" pitchFamily="18" charset="0"/>
                <a:cs typeface="Times New Roman" panose="02020603050405020304" pitchFamily="18" charset="0"/>
              </a:rPr>
              <a:t>Finally, our customer needs analysis should be responsive to what the customer tells us. That means that rather than a rigid process, we work to meet the customer where they are in the process:</a:t>
            </a:r>
          </a:p>
          <a:p>
            <a:pPr marL="0" lvl="0" indent="0" algn="l" rtl="0">
              <a:spcBef>
                <a:spcPts val="0"/>
              </a:spcBef>
              <a:spcAft>
                <a:spcPts val="0"/>
              </a:spcAft>
              <a:buNone/>
            </a:pPr>
            <a:r>
              <a:rPr lang="en-US" sz="1200" b="0">
                <a:effectLst/>
                <a:latin typeface="Encode Sans" panose="020B0604020202020204" charset="0"/>
                <a:ea typeface="Times New Roman" panose="02020603050405020304" pitchFamily="18" charset="0"/>
                <a:cs typeface="Times New Roman" panose="02020603050405020304" pitchFamily="18" charset="0"/>
              </a:rPr>
              <a:t>As we have discussed, they may have done substantial research online and have a specific model in mind</a:t>
            </a:r>
          </a:p>
          <a:p>
            <a:pPr marL="0" lvl="0" indent="0" algn="l" rtl="0">
              <a:spcBef>
                <a:spcPts val="0"/>
              </a:spcBef>
              <a:spcAft>
                <a:spcPts val="0"/>
              </a:spcAft>
              <a:buNone/>
            </a:pPr>
            <a:r>
              <a:rPr lang="en-US" sz="1200" b="0">
                <a:effectLst/>
                <a:latin typeface="Encode Sans" panose="020B0604020202020204" charset="0"/>
                <a:ea typeface="Times New Roman" panose="02020603050405020304" pitchFamily="18" charset="0"/>
                <a:cs typeface="Times New Roman" panose="02020603050405020304" pitchFamily="18" charset="0"/>
              </a:rPr>
              <a:t>They may be inside a display vehicle on the showroom floor when you meet them and are clearly interested in what they are looking at</a:t>
            </a:r>
          </a:p>
          <a:p>
            <a:pPr marL="0" lvl="0" indent="0" algn="l" rtl="0">
              <a:spcBef>
                <a:spcPts val="0"/>
              </a:spcBef>
              <a:spcAft>
                <a:spcPts val="0"/>
              </a:spcAft>
              <a:buNone/>
            </a:pPr>
            <a:r>
              <a:rPr lang="en-US" sz="1200" b="0">
                <a:effectLst/>
                <a:latin typeface="Encode Sans" panose="020B0604020202020204" charset="0"/>
                <a:ea typeface="Times New Roman" panose="02020603050405020304" pitchFamily="18" charset="0"/>
                <a:cs typeface="Times New Roman" panose="02020603050405020304" pitchFamily="18" charset="0"/>
              </a:rPr>
              <a:t>They may have only 20 minutes and want to go straight to the test drive</a:t>
            </a:r>
          </a:p>
          <a:p>
            <a:pPr marL="0" lvl="0" indent="0" algn="l" rtl="0">
              <a:spcBef>
                <a:spcPts val="0"/>
              </a:spcBef>
              <a:spcAft>
                <a:spcPts val="0"/>
              </a:spcAft>
              <a:buNone/>
            </a:pPr>
            <a:r>
              <a:rPr lang="en-US" sz="1200" b="0">
                <a:effectLst/>
                <a:latin typeface="Encode Sans" panose="020B0604020202020204" charset="0"/>
                <a:ea typeface="Times New Roman" panose="02020603050405020304" pitchFamily="18" charset="0"/>
                <a:cs typeface="Times New Roman" panose="02020603050405020304" pitchFamily="18" charset="0"/>
              </a:rPr>
              <a:t>Let the customer guide the process — the questions and conversation can take place throughout</a:t>
            </a:r>
          </a:p>
          <a:p>
            <a:pPr marL="0" lvl="0" indent="0" algn="l" rtl="0">
              <a:spcBef>
                <a:spcPts val="0"/>
              </a:spcBef>
              <a:spcAft>
                <a:spcPts val="0"/>
              </a:spcAft>
              <a:buNone/>
            </a:pPr>
            <a:endParaRPr lang="en-US" sz="1200" b="0">
              <a:effectLst/>
              <a:latin typeface="Encode Sans" panose="020B0604020202020204" charset="0"/>
              <a:ea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en-US" sz="1200" b="0">
              <a:effectLst/>
              <a:latin typeface="Encode Sans" panose="020B0604020202020204" charset="0"/>
              <a:ea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200" b="1">
                <a:effectLst/>
                <a:latin typeface="Encode Sans" panose="020B0604020202020204" charset="0"/>
                <a:ea typeface="Times New Roman" panose="02020603050405020304" pitchFamily="18" charset="0"/>
                <a:cs typeface="Times New Roman" panose="02020603050405020304" pitchFamily="18" charset="0"/>
              </a:rPr>
              <a:t>ASK:</a:t>
            </a:r>
          </a:p>
          <a:p>
            <a:pPr marL="0" lvl="0" indent="0" algn="l" rtl="0">
              <a:spcBef>
                <a:spcPts val="0"/>
              </a:spcBef>
              <a:spcAft>
                <a:spcPts val="0"/>
              </a:spcAft>
              <a:buNone/>
            </a:pPr>
            <a:r>
              <a:rPr lang="en-US" sz="1200" b="0">
                <a:effectLst/>
                <a:latin typeface="Encode Sans" panose="020B0604020202020204" charset="0"/>
                <a:ea typeface="Times New Roman" panose="02020603050405020304" pitchFamily="18" charset="0"/>
                <a:cs typeface="Times New Roman" panose="02020603050405020304" pitchFamily="18" charset="0"/>
              </a:rPr>
              <a:t>How have you adapted the traditional sales process to accommodate customers:</a:t>
            </a:r>
          </a:p>
          <a:p>
            <a:pPr marL="0" lvl="0" indent="0" algn="l" rtl="0">
              <a:spcBef>
                <a:spcPts val="0"/>
              </a:spcBef>
              <a:spcAft>
                <a:spcPts val="0"/>
              </a:spcAft>
              <a:buNone/>
            </a:pPr>
            <a:r>
              <a:rPr lang="en-US" sz="1200" b="0">
                <a:effectLst/>
                <a:latin typeface="Encode Sans" panose="020B0604020202020204" charset="0"/>
                <a:ea typeface="Times New Roman" panose="02020603050405020304" pitchFamily="18" charset="0"/>
                <a:cs typeface="Times New Roman" panose="02020603050405020304" pitchFamily="18" charset="0"/>
              </a:rPr>
              <a:t>Short on time?</a:t>
            </a:r>
          </a:p>
          <a:p>
            <a:pPr marL="0" lvl="0" indent="0" algn="l" rtl="0">
              <a:spcBef>
                <a:spcPts val="0"/>
              </a:spcBef>
              <a:spcAft>
                <a:spcPts val="0"/>
              </a:spcAft>
              <a:buNone/>
            </a:pPr>
            <a:r>
              <a:rPr lang="en-US" sz="1200" b="0">
                <a:effectLst/>
                <a:latin typeface="Encode Sans" panose="020B0604020202020204" charset="0"/>
                <a:ea typeface="Times New Roman" panose="02020603050405020304" pitchFamily="18" charset="0"/>
                <a:cs typeface="Times New Roman" panose="02020603050405020304" pitchFamily="18" charset="0"/>
              </a:rPr>
              <a:t>Interested in going directly to a test drive?</a:t>
            </a:r>
          </a:p>
          <a:p>
            <a:pPr marL="0" lvl="0" indent="0" algn="l" rtl="0">
              <a:spcBef>
                <a:spcPts val="0"/>
              </a:spcBef>
              <a:spcAft>
                <a:spcPts val="0"/>
              </a:spcAft>
              <a:buNone/>
            </a:pPr>
            <a:r>
              <a:rPr lang="en-US" sz="1200" b="0">
                <a:effectLst/>
                <a:latin typeface="Encode Sans" panose="020B0604020202020204" charset="0"/>
                <a:ea typeface="Times New Roman" panose="02020603050405020304" pitchFamily="18" charset="0"/>
                <a:cs typeface="Times New Roman" panose="02020603050405020304" pitchFamily="18" charset="0"/>
              </a:rPr>
              <a:t>Other examples? </a:t>
            </a:r>
          </a:p>
          <a:p>
            <a:pPr marL="0" lvl="0" indent="0" algn="l" rtl="0">
              <a:spcBef>
                <a:spcPts val="0"/>
              </a:spcBef>
              <a:spcAft>
                <a:spcPts val="0"/>
              </a:spcAft>
              <a:buNone/>
            </a:pPr>
            <a:r>
              <a:rPr lang="en-US" sz="1200" b="0">
                <a:effectLst/>
                <a:latin typeface="Encode Sans" panose="020B0604020202020204" charset="0"/>
                <a:ea typeface="Times New Roman" panose="02020603050405020304" pitchFamily="18" charset="0"/>
                <a:cs typeface="Times New Roman" panose="02020603050405020304" pitchFamily="18" charset="0"/>
              </a:rPr>
              <a:t>Discuss each example and highlight how it benefited the customer and helped build a positive working relationship</a:t>
            </a:r>
          </a:p>
          <a:p>
            <a:pPr marL="0" lvl="0" indent="0" algn="l" rtl="0">
              <a:spcBef>
                <a:spcPts val="0"/>
              </a:spcBef>
              <a:spcAft>
                <a:spcPts val="0"/>
              </a:spcAft>
              <a:buNone/>
            </a:pPr>
            <a:endParaRPr lang="en-US" sz="1200" b="0">
              <a:effectLst/>
              <a:latin typeface="Encode Sans" panose="020B0604020202020204" charset="0"/>
              <a:ea typeface="Times New Roman" panose="02020603050405020304" pitchFamily="18" charset="0"/>
              <a:cs typeface="Times New Roman" panose="02020603050405020304" pitchFamily="18" charset="0"/>
            </a:endParaRPr>
          </a:p>
          <a:p>
            <a:endParaRPr lang="en-US" altLang="en-US"/>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105</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6426222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106</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52582046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2DF5F-A51E-8DEC-E98C-823041A9AA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2A8CC8-375D-5386-6414-99D2F392AF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AE4ACF-7534-CF15-8C60-F1AA60AB442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FCB8C77-B571-5E4A-EA25-F2F36533A48A}"/>
              </a:ext>
            </a:extLst>
          </p:cNvPr>
          <p:cNvSpPr>
            <a:spLocks noGrp="1"/>
          </p:cNvSpPr>
          <p:nvPr>
            <p:ph type="sldNum"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fld id="{4EBC2A7A-AE84-4D63-886B-2BD2B121CA7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31774"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160670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9F8BB-F1A7-1444-BC8E-B6A906680F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F161F4-20E4-BED5-7455-B213016027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F6D9DB-3F4D-BFFE-44D6-61A62B6EF13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ED6CED0-E0FF-98F9-E710-C60BFC47F03D}"/>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BC2A7A-AE84-4D63-886B-2BD2B121CA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631824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F47BC-3635-2D8D-9832-B4F973C33B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61120D-48AE-D416-C6AC-72F63FDAF4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F1C3F9-E0F9-DB8D-F2CD-6F81EBF0861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5616DFE-78F8-205B-0139-EF9701B2D3B7}"/>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BC2A7A-AE84-4D63-886B-2BD2B121CA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008662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18BE4-CC6C-82B5-68CC-ACE3DE2D17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C09781-A078-655B-E659-704EE0C91A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56F3E4-4705-D2E1-DFD2-2BC7D0F40DA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B572126-21A8-2824-6B74-BC44287B60A1}"/>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BC2A7A-AE84-4D63-886B-2BD2B121CA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8490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baseline="0"/>
              <a:t>Research 1 before 2 or vice versa.</a:t>
            </a:r>
            <a:r>
              <a:rPr lang="en-US"/>
              <a:t> </a:t>
            </a:r>
          </a:p>
          <a:p>
            <a:endParaRPr lang="en-US"/>
          </a:p>
        </p:txBody>
      </p:sp>
      <p:sp>
        <p:nvSpPr>
          <p:cNvPr id="4" name="Slide Number Placeholder 3"/>
          <p:cNvSpPr>
            <a:spLocks noGrp="1"/>
          </p:cNvSpPr>
          <p:nvPr>
            <p:ph type="sldNum" sz="quarter" idx="10"/>
          </p:nvPr>
        </p:nvSpPr>
        <p:spPr/>
        <p:txBody>
          <a:bodyPr/>
          <a:lstStyle/>
          <a:p>
            <a:fld id="{910B3F5A-2990-4D4F-8131-524BF39CE4A1}" type="slidenum">
              <a:rPr lang="en-US" smtClean="0"/>
              <a:pPr/>
              <a:t>11</a:t>
            </a:fld>
            <a:endParaRPr lang="en-US"/>
          </a:p>
        </p:txBody>
      </p:sp>
    </p:spTree>
    <p:extLst>
      <p:ext uri="{BB962C8B-B14F-4D97-AF65-F5344CB8AC3E}">
        <p14:creationId xmlns:p14="http://schemas.microsoft.com/office/powerpoint/2010/main" val="2277280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a:p>
        </p:txBody>
      </p:sp>
      <p:sp>
        <p:nvSpPr>
          <p:cNvPr id="4" name="Slide Number Placeholder 3"/>
          <p:cNvSpPr>
            <a:spLocks noGrp="1"/>
          </p:cNvSpPr>
          <p:nvPr>
            <p:ph type="sldNum" sz="quarter" idx="10"/>
          </p:nvPr>
        </p:nvSpPr>
        <p:spPr/>
        <p:txBody>
          <a:bodyPr/>
          <a:lstStyle/>
          <a:p>
            <a:fld id="{910B3F5A-2990-4D4F-8131-524BF39CE4A1}" type="slidenum">
              <a:rPr lang="en-US" smtClean="0"/>
              <a:pPr/>
              <a:t>12</a:t>
            </a:fld>
            <a:endParaRPr lang="en-US"/>
          </a:p>
        </p:txBody>
      </p:sp>
    </p:spTree>
    <p:extLst>
      <p:ext uri="{BB962C8B-B14F-4D97-AF65-F5344CB8AC3E}">
        <p14:creationId xmlns:p14="http://schemas.microsoft.com/office/powerpoint/2010/main" val="35656556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a:p>
        </p:txBody>
      </p:sp>
      <p:sp>
        <p:nvSpPr>
          <p:cNvPr id="4" name="Slide Number Placeholder 3"/>
          <p:cNvSpPr>
            <a:spLocks noGrp="1"/>
          </p:cNvSpPr>
          <p:nvPr>
            <p:ph type="sldNum" sz="quarter" idx="10"/>
          </p:nvPr>
        </p:nvSpPr>
        <p:spPr/>
        <p:txBody>
          <a:bodyPr/>
          <a:lstStyle/>
          <a:p>
            <a:fld id="{910B3F5A-2990-4D4F-8131-524BF39CE4A1}" type="slidenum">
              <a:rPr lang="en-US" smtClean="0"/>
              <a:pPr/>
              <a:t>13</a:t>
            </a:fld>
            <a:endParaRPr lang="en-US"/>
          </a:p>
        </p:txBody>
      </p:sp>
    </p:spTree>
    <p:extLst>
      <p:ext uri="{BB962C8B-B14F-4D97-AF65-F5344CB8AC3E}">
        <p14:creationId xmlns:p14="http://schemas.microsoft.com/office/powerpoint/2010/main" val="15856071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a:p>
        </p:txBody>
      </p:sp>
      <p:sp>
        <p:nvSpPr>
          <p:cNvPr id="4" name="Slide Number Placeholder 3"/>
          <p:cNvSpPr>
            <a:spLocks noGrp="1"/>
          </p:cNvSpPr>
          <p:nvPr>
            <p:ph type="sldNum" sz="quarter" idx="10"/>
          </p:nvPr>
        </p:nvSpPr>
        <p:spPr/>
        <p:txBody>
          <a:bodyPr/>
          <a:lstStyle/>
          <a:p>
            <a:fld id="{910B3F5A-2990-4D4F-8131-524BF39CE4A1}" type="slidenum">
              <a:rPr lang="en-US" smtClean="0"/>
              <a:pPr/>
              <a:t>14</a:t>
            </a:fld>
            <a:endParaRPr lang="en-US"/>
          </a:p>
        </p:txBody>
      </p:sp>
    </p:spTree>
    <p:extLst>
      <p:ext uri="{BB962C8B-B14F-4D97-AF65-F5344CB8AC3E}">
        <p14:creationId xmlns:p14="http://schemas.microsoft.com/office/powerpoint/2010/main" val="13253545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a:p>
        </p:txBody>
      </p:sp>
      <p:sp>
        <p:nvSpPr>
          <p:cNvPr id="4" name="Slide Number Placeholder 3"/>
          <p:cNvSpPr>
            <a:spLocks noGrp="1"/>
          </p:cNvSpPr>
          <p:nvPr>
            <p:ph type="sldNum" sz="quarter" idx="10"/>
          </p:nvPr>
        </p:nvSpPr>
        <p:spPr/>
        <p:txBody>
          <a:bodyPr/>
          <a:lstStyle/>
          <a:p>
            <a:fld id="{910B3F5A-2990-4D4F-8131-524BF39CE4A1}" type="slidenum">
              <a:rPr lang="en-US" smtClean="0"/>
              <a:pPr/>
              <a:t>15</a:t>
            </a:fld>
            <a:endParaRPr lang="en-US"/>
          </a:p>
        </p:txBody>
      </p:sp>
    </p:spTree>
    <p:extLst>
      <p:ext uri="{BB962C8B-B14F-4D97-AF65-F5344CB8AC3E}">
        <p14:creationId xmlns:p14="http://schemas.microsoft.com/office/powerpoint/2010/main" val="29150306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a:p>
        </p:txBody>
      </p:sp>
      <p:sp>
        <p:nvSpPr>
          <p:cNvPr id="4" name="Slide Number Placeholder 3"/>
          <p:cNvSpPr>
            <a:spLocks noGrp="1"/>
          </p:cNvSpPr>
          <p:nvPr>
            <p:ph type="sldNum" sz="quarter" idx="10"/>
          </p:nvPr>
        </p:nvSpPr>
        <p:spPr/>
        <p:txBody>
          <a:bodyPr/>
          <a:lstStyle/>
          <a:p>
            <a:fld id="{910B3F5A-2990-4D4F-8131-524BF39CE4A1}" type="slidenum">
              <a:rPr lang="en-US" smtClean="0"/>
              <a:pPr/>
              <a:t>16</a:t>
            </a:fld>
            <a:endParaRPr lang="en-US"/>
          </a:p>
        </p:txBody>
      </p:sp>
    </p:spTree>
    <p:extLst>
      <p:ext uri="{BB962C8B-B14F-4D97-AF65-F5344CB8AC3E}">
        <p14:creationId xmlns:p14="http://schemas.microsoft.com/office/powerpoint/2010/main" val="1822117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910B3F5A-2990-4D4F-8131-524BF39CE4A1}" type="slidenum">
              <a:rPr lang="en-US" smtClean="0"/>
              <a:pPr/>
              <a:t>17</a:t>
            </a:fld>
            <a:endParaRPr lang="en-US"/>
          </a:p>
        </p:txBody>
      </p:sp>
    </p:spTree>
    <p:extLst>
      <p:ext uri="{BB962C8B-B14F-4D97-AF65-F5344CB8AC3E}">
        <p14:creationId xmlns:p14="http://schemas.microsoft.com/office/powerpoint/2010/main" val="12093352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18</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8600156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a:p>
        </p:txBody>
      </p:sp>
      <p:sp>
        <p:nvSpPr>
          <p:cNvPr id="4" name="Slide Number Placeholder 3"/>
          <p:cNvSpPr>
            <a:spLocks noGrp="1"/>
          </p:cNvSpPr>
          <p:nvPr>
            <p:ph type="sldNum" sz="quarter" idx="10"/>
          </p:nvPr>
        </p:nvSpPr>
        <p:spPr/>
        <p:txBody>
          <a:bodyPr/>
          <a:lstStyle/>
          <a:p>
            <a:fld id="{910B3F5A-2990-4D4F-8131-524BF39CE4A1}" type="slidenum">
              <a:rPr lang="en-US" smtClean="0"/>
              <a:pPr/>
              <a:t>19</a:t>
            </a:fld>
            <a:endParaRPr lang="en-US"/>
          </a:p>
        </p:txBody>
      </p:sp>
    </p:spTree>
    <p:extLst>
      <p:ext uri="{BB962C8B-B14F-4D97-AF65-F5344CB8AC3E}">
        <p14:creationId xmlns:p14="http://schemas.microsoft.com/office/powerpoint/2010/main" val="1015768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4EBC2A7A-AE84-4D63-886B-2BD2B121CA7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48515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a:p>
        </p:txBody>
      </p:sp>
      <p:sp>
        <p:nvSpPr>
          <p:cNvPr id="4" name="Slide Number Placeholder 3"/>
          <p:cNvSpPr>
            <a:spLocks noGrp="1"/>
          </p:cNvSpPr>
          <p:nvPr>
            <p:ph type="sldNum" sz="quarter" idx="10"/>
          </p:nvPr>
        </p:nvSpPr>
        <p:spPr/>
        <p:txBody>
          <a:bodyPr/>
          <a:lstStyle/>
          <a:p>
            <a:fld id="{910B3F5A-2990-4D4F-8131-524BF39CE4A1}" type="slidenum">
              <a:rPr lang="en-US" smtClean="0"/>
              <a:pPr/>
              <a:t>20</a:t>
            </a:fld>
            <a:endParaRPr lang="en-US"/>
          </a:p>
        </p:txBody>
      </p:sp>
    </p:spTree>
    <p:extLst>
      <p:ext uri="{BB962C8B-B14F-4D97-AF65-F5344CB8AC3E}">
        <p14:creationId xmlns:p14="http://schemas.microsoft.com/office/powerpoint/2010/main" val="3228431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a:p>
        </p:txBody>
      </p:sp>
      <p:sp>
        <p:nvSpPr>
          <p:cNvPr id="4" name="Slide Number Placeholder 3"/>
          <p:cNvSpPr>
            <a:spLocks noGrp="1"/>
          </p:cNvSpPr>
          <p:nvPr>
            <p:ph type="sldNum" sz="quarter" idx="10"/>
          </p:nvPr>
        </p:nvSpPr>
        <p:spPr/>
        <p:txBody>
          <a:bodyPr/>
          <a:lstStyle/>
          <a:p>
            <a:fld id="{910B3F5A-2990-4D4F-8131-524BF39CE4A1}" type="slidenum">
              <a:rPr lang="en-US" smtClean="0"/>
              <a:pPr/>
              <a:t>21</a:t>
            </a:fld>
            <a:endParaRPr lang="en-US"/>
          </a:p>
        </p:txBody>
      </p:sp>
    </p:spTree>
    <p:extLst>
      <p:ext uri="{BB962C8B-B14F-4D97-AF65-F5344CB8AC3E}">
        <p14:creationId xmlns:p14="http://schemas.microsoft.com/office/powerpoint/2010/main" val="2289963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a:p>
        </p:txBody>
      </p:sp>
      <p:sp>
        <p:nvSpPr>
          <p:cNvPr id="4" name="Slide Number Placeholder 3"/>
          <p:cNvSpPr>
            <a:spLocks noGrp="1"/>
          </p:cNvSpPr>
          <p:nvPr>
            <p:ph type="sldNum" sz="quarter" idx="10"/>
          </p:nvPr>
        </p:nvSpPr>
        <p:spPr/>
        <p:txBody>
          <a:bodyPr/>
          <a:lstStyle/>
          <a:p>
            <a:fld id="{910B3F5A-2990-4D4F-8131-524BF39CE4A1}" type="slidenum">
              <a:rPr lang="en-US" smtClean="0"/>
              <a:pPr/>
              <a:t>22</a:t>
            </a:fld>
            <a:endParaRPr lang="en-US"/>
          </a:p>
        </p:txBody>
      </p:sp>
    </p:spTree>
    <p:extLst>
      <p:ext uri="{BB962C8B-B14F-4D97-AF65-F5344CB8AC3E}">
        <p14:creationId xmlns:p14="http://schemas.microsoft.com/office/powerpoint/2010/main" val="38919800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a:p>
        </p:txBody>
      </p:sp>
      <p:sp>
        <p:nvSpPr>
          <p:cNvPr id="4" name="Slide Number Placeholder 3"/>
          <p:cNvSpPr>
            <a:spLocks noGrp="1"/>
          </p:cNvSpPr>
          <p:nvPr>
            <p:ph type="sldNum" sz="quarter" idx="10"/>
          </p:nvPr>
        </p:nvSpPr>
        <p:spPr/>
        <p:txBody>
          <a:bodyPr/>
          <a:lstStyle/>
          <a:p>
            <a:fld id="{910B3F5A-2990-4D4F-8131-524BF39CE4A1}" type="slidenum">
              <a:rPr lang="en-US" smtClean="0"/>
              <a:pPr/>
              <a:t>23</a:t>
            </a:fld>
            <a:endParaRPr lang="en-US"/>
          </a:p>
        </p:txBody>
      </p:sp>
    </p:spTree>
    <p:extLst>
      <p:ext uri="{BB962C8B-B14F-4D97-AF65-F5344CB8AC3E}">
        <p14:creationId xmlns:p14="http://schemas.microsoft.com/office/powerpoint/2010/main" val="5570384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a:p>
        </p:txBody>
      </p:sp>
      <p:sp>
        <p:nvSpPr>
          <p:cNvPr id="4" name="Slide Number Placeholder 3"/>
          <p:cNvSpPr>
            <a:spLocks noGrp="1"/>
          </p:cNvSpPr>
          <p:nvPr>
            <p:ph type="sldNum" sz="quarter" idx="10"/>
          </p:nvPr>
        </p:nvSpPr>
        <p:spPr/>
        <p:txBody>
          <a:bodyPr/>
          <a:lstStyle/>
          <a:p>
            <a:fld id="{910B3F5A-2990-4D4F-8131-524BF39CE4A1}" type="slidenum">
              <a:rPr lang="en-US" smtClean="0"/>
              <a:pPr/>
              <a:t>24</a:t>
            </a:fld>
            <a:endParaRPr lang="en-US"/>
          </a:p>
        </p:txBody>
      </p:sp>
    </p:spTree>
    <p:extLst>
      <p:ext uri="{BB962C8B-B14F-4D97-AF65-F5344CB8AC3E}">
        <p14:creationId xmlns:p14="http://schemas.microsoft.com/office/powerpoint/2010/main" val="35427232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25</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2688572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26</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9960672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27</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9934999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28</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4487812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184656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E1C03F-B10B-A862-77CC-A9CC6F2B05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133956-B3E8-A4AC-7591-BA9E57EBD8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81004E-1CDC-D468-E836-089C7C39272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6343E3A-3137-BE4A-18A8-6EE03CC82301}"/>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BC2A7A-AE84-4D63-886B-2BD2B121CA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43748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a:p>
        </p:txBody>
      </p:sp>
      <p:sp>
        <p:nvSpPr>
          <p:cNvPr id="4" name="Slide Number Placeholder 3"/>
          <p:cNvSpPr>
            <a:spLocks noGrp="1"/>
          </p:cNvSpPr>
          <p:nvPr>
            <p:ph type="sldNum" sz="quarter" idx="10"/>
          </p:nvPr>
        </p:nvSpPr>
        <p:spPr/>
        <p:txBody>
          <a:bodyPr/>
          <a:lstStyle/>
          <a:p>
            <a:fld id="{910B3F5A-2990-4D4F-8131-524BF39CE4A1}" type="slidenum">
              <a:rPr lang="en-US" smtClean="0"/>
              <a:pPr/>
              <a:t>30</a:t>
            </a:fld>
            <a:endParaRPr lang="en-US"/>
          </a:p>
        </p:txBody>
      </p:sp>
    </p:spTree>
    <p:extLst>
      <p:ext uri="{BB962C8B-B14F-4D97-AF65-F5344CB8AC3E}">
        <p14:creationId xmlns:p14="http://schemas.microsoft.com/office/powerpoint/2010/main" val="2406829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a:p>
        </p:txBody>
      </p:sp>
      <p:sp>
        <p:nvSpPr>
          <p:cNvPr id="4" name="Slide Number Placeholder 3"/>
          <p:cNvSpPr>
            <a:spLocks noGrp="1"/>
          </p:cNvSpPr>
          <p:nvPr>
            <p:ph type="sldNum" sz="quarter" idx="10"/>
          </p:nvPr>
        </p:nvSpPr>
        <p:spPr/>
        <p:txBody>
          <a:bodyPr/>
          <a:lstStyle/>
          <a:p>
            <a:fld id="{910B3F5A-2990-4D4F-8131-524BF39CE4A1}" type="slidenum">
              <a:rPr lang="en-US" smtClean="0"/>
              <a:pPr/>
              <a:t>31</a:t>
            </a:fld>
            <a:endParaRPr lang="en-US"/>
          </a:p>
        </p:txBody>
      </p:sp>
    </p:spTree>
    <p:extLst>
      <p:ext uri="{BB962C8B-B14F-4D97-AF65-F5344CB8AC3E}">
        <p14:creationId xmlns:p14="http://schemas.microsoft.com/office/powerpoint/2010/main" val="5091805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a:p>
        </p:txBody>
      </p:sp>
      <p:sp>
        <p:nvSpPr>
          <p:cNvPr id="4" name="Slide Number Placeholder 3"/>
          <p:cNvSpPr>
            <a:spLocks noGrp="1"/>
          </p:cNvSpPr>
          <p:nvPr>
            <p:ph type="sldNum" sz="quarter" idx="10"/>
          </p:nvPr>
        </p:nvSpPr>
        <p:spPr/>
        <p:txBody>
          <a:bodyPr/>
          <a:lstStyle/>
          <a:p>
            <a:fld id="{910B3F5A-2990-4D4F-8131-524BF39CE4A1}" type="slidenum">
              <a:rPr lang="en-US" smtClean="0"/>
              <a:pPr/>
              <a:t>32</a:t>
            </a:fld>
            <a:endParaRPr lang="en-US"/>
          </a:p>
        </p:txBody>
      </p:sp>
    </p:spTree>
    <p:extLst>
      <p:ext uri="{BB962C8B-B14F-4D97-AF65-F5344CB8AC3E}">
        <p14:creationId xmlns:p14="http://schemas.microsoft.com/office/powerpoint/2010/main" val="40447824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a:p>
        </p:txBody>
      </p:sp>
      <p:sp>
        <p:nvSpPr>
          <p:cNvPr id="4" name="Slide Number Placeholder 3"/>
          <p:cNvSpPr>
            <a:spLocks noGrp="1"/>
          </p:cNvSpPr>
          <p:nvPr>
            <p:ph type="sldNum" sz="quarter" idx="10"/>
          </p:nvPr>
        </p:nvSpPr>
        <p:spPr/>
        <p:txBody>
          <a:bodyPr/>
          <a:lstStyle/>
          <a:p>
            <a:fld id="{910B3F5A-2990-4D4F-8131-524BF39CE4A1}" type="slidenum">
              <a:rPr lang="en-US" smtClean="0"/>
              <a:pPr/>
              <a:t>33</a:t>
            </a:fld>
            <a:endParaRPr lang="en-US"/>
          </a:p>
        </p:txBody>
      </p:sp>
    </p:spTree>
    <p:extLst>
      <p:ext uri="{BB962C8B-B14F-4D97-AF65-F5344CB8AC3E}">
        <p14:creationId xmlns:p14="http://schemas.microsoft.com/office/powerpoint/2010/main" val="32359199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a:t>Better Chances of Making a Sale: Quick replies mean you're more likely to turn a maybe into a yes.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Happier Customers: People love it when you answer fast. It shows you care and are ready to help.</a:t>
            </a:r>
          </a:p>
          <a:p>
            <a:endParaRPr lang="en-US"/>
          </a:p>
          <a:p>
            <a:pPr marL="285750" indent="-285750">
              <a:buFont typeface="Arial" panose="020B0604020202020204" pitchFamily="34" charset="0"/>
              <a:buChar char="•"/>
            </a:pPr>
            <a:r>
              <a:rPr lang="en-US"/>
              <a:t>Improve Brand Image: When you're quick to respond, people start thinking your brand is on the ball and reliable.</a:t>
            </a:r>
          </a:p>
          <a:p>
            <a:endParaRPr lang="en-US"/>
          </a:p>
          <a:p>
            <a:pPr marL="285750" indent="-285750">
              <a:buFont typeface="Arial" panose="020B0604020202020204" pitchFamily="34" charset="0"/>
              <a:buChar char="•"/>
            </a:pPr>
            <a:r>
              <a:rPr lang="en-US"/>
              <a:t>More Money in the Bank: The faster you respond, the more sales you're likely to make. And that means more profit.</a:t>
            </a:r>
          </a:p>
          <a:p>
            <a:pPr marL="0" lvl="0" indent="0" algn="l" rtl="0">
              <a:spcBef>
                <a:spcPts val="0"/>
              </a:spcBef>
              <a:spcAft>
                <a:spcPts val="0"/>
              </a:spcAft>
              <a:buNone/>
            </a:pPr>
            <a:endParaRPr lang="en-US"/>
          </a:p>
        </p:txBody>
      </p:sp>
      <p:sp>
        <p:nvSpPr>
          <p:cNvPr id="4" name="Slide Number Placeholder 3"/>
          <p:cNvSpPr>
            <a:spLocks noGrp="1"/>
          </p:cNvSpPr>
          <p:nvPr>
            <p:ph type="sldNum" sz="quarter" idx="10"/>
          </p:nvPr>
        </p:nvSpPr>
        <p:spPr/>
        <p:txBody>
          <a:bodyPr/>
          <a:lstStyle/>
          <a:p>
            <a:fld id="{910B3F5A-2990-4D4F-8131-524BF39CE4A1}" type="slidenum">
              <a:rPr lang="en-US" smtClean="0"/>
              <a:pPr/>
              <a:t>34</a:t>
            </a:fld>
            <a:endParaRPr lang="en-US"/>
          </a:p>
        </p:txBody>
      </p:sp>
    </p:spTree>
    <p:extLst>
      <p:ext uri="{BB962C8B-B14F-4D97-AF65-F5344CB8AC3E}">
        <p14:creationId xmlns:p14="http://schemas.microsoft.com/office/powerpoint/2010/main" val="3282693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35</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40842104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a:p>
        </p:txBody>
      </p:sp>
      <p:sp>
        <p:nvSpPr>
          <p:cNvPr id="4" name="Slide Number Placeholder 3"/>
          <p:cNvSpPr>
            <a:spLocks noGrp="1"/>
          </p:cNvSpPr>
          <p:nvPr>
            <p:ph type="sldNum" sz="quarter" idx="10"/>
          </p:nvPr>
        </p:nvSpPr>
        <p:spPr/>
        <p:txBody>
          <a:bodyPr/>
          <a:lstStyle/>
          <a:p>
            <a:fld id="{910B3F5A-2990-4D4F-8131-524BF39CE4A1}" type="slidenum">
              <a:rPr lang="en-US" smtClean="0"/>
              <a:pPr/>
              <a:t>36</a:t>
            </a:fld>
            <a:endParaRPr lang="en-US"/>
          </a:p>
        </p:txBody>
      </p:sp>
    </p:spTree>
    <p:extLst>
      <p:ext uri="{BB962C8B-B14F-4D97-AF65-F5344CB8AC3E}">
        <p14:creationId xmlns:p14="http://schemas.microsoft.com/office/powerpoint/2010/main" val="9183840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a:p>
        </p:txBody>
      </p:sp>
      <p:sp>
        <p:nvSpPr>
          <p:cNvPr id="4" name="Slide Number Placeholder 3"/>
          <p:cNvSpPr>
            <a:spLocks noGrp="1"/>
          </p:cNvSpPr>
          <p:nvPr>
            <p:ph type="sldNum" sz="quarter" idx="10"/>
          </p:nvPr>
        </p:nvSpPr>
        <p:spPr/>
        <p:txBody>
          <a:bodyPr/>
          <a:lstStyle/>
          <a:p>
            <a:fld id="{910B3F5A-2990-4D4F-8131-524BF39CE4A1}" type="slidenum">
              <a:rPr lang="en-US" smtClean="0"/>
              <a:pPr/>
              <a:t>37</a:t>
            </a:fld>
            <a:endParaRPr lang="en-US"/>
          </a:p>
        </p:txBody>
      </p:sp>
    </p:spTree>
    <p:extLst>
      <p:ext uri="{BB962C8B-B14F-4D97-AF65-F5344CB8AC3E}">
        <p14:creationId xmlns:p14="http://schemas.microsoft.com/office/powerpoint/2010/main" val="35836906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38</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6468067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39</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827164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BC2A7A-AE84-4D63-886B-2BD2B121CA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2988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0B3F5A-2990-4D4F-8131-524BF39CE4A1}" type="slidenum">
              <a:rPr lang="en-US" smtClean="0"/>
              <a:pPr/>
              <a:t>40</a:t>
            </a:fld>
            <a:endParaRPr lang="en-US"/>
          </a:p>
        </p:txBody>
      </p:sp>
    </p:spTree>
    <p:extLst>
      <p:ext uri="{BB962C8B-B14F-4D97-AF65-F5344CB8AC3E}">
        <p14:creationId xmlns:p14="http://schemas.microsoft.com/office/powerpoint/2010/main" val="1837874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0B3F5A-2990-4D4F-8131-524BF39CE4A1}" type="slidenum">
              <a:rPr lang="en-US" smtClean="0"/>
              <a:pPr/>
              <a:t>41</a:t>
            </a:fld>
            <a:endParaRPr lang="en-US"/>
          </a:p>
        </p:txBody>
      </p:sp>
    </p:spTree>
    <p:extLst>
      <p:ext uri="{BB962C8B-B14F-4D97-AF65-F5344CB8AC3E}">
        <p14:creationId xmlns:p14="http://schemas.microsoft.com/office/powerpoint/2010/main" val="40395535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0B3F5A-2990-4D4F-8131-524BF39CE4A1}" type="slidenum">
              <a:rPr lang="en-US" smtClean="0"/>
              <a:pPr/>
              <a:t>42</a:t>
            </a:fld>
            <a:endParaRPr lang="en-US"/>
          </a:p>
        </p:txBody>
      </p:sp>
    </p:spTree>
    <p:extLst>
      <p:ext uri="{BB962C8B-B14F-4D97-AF65-F5344CB8AC3E}">
        <p14:creationId xmlns:p14="http://schemas.microsoft.com/office/powerpoint/2010/main" val="41009713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0B3F5A-2990-4D4F-8131-524BF39CE4A1}" type="slidenum">
              <a:rPr lang="en-US" smtClean="0"/>
              <a:pPr/>
              <a:t>43</a:t>
            </a:fld>
            <a:endParaRPr lang="en-US"/>
          </a:p>
        </p:txBody>
      </p:sp>
    </p:spTree>
    <p:extLst>
      <p:ext uri="{BB962C8B-B14F-4D97-AF65-F5344CB8AC3E}">
        <p14:creationId xmlns:p14="http://schemas.microsoft.com/office/powerpoint/2010/main" val="42380347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0B3F5A-2990-4D4F-8131-524BF39CE4A1}" type="slidenum">
              <a:rPr lang="en-US" smtClean="0"/>
              <a:pPr/>
              <a:t>44</a:t>
            </a:fld>
            <a:endParaRPr lang="en-US"/>
          </a:p>
        </p:txBody>
      </p:sp>
    </p:spTree>
    <p:extLst>
      <p:ext uri="{BB962C8B-B14F-4D97-AF65-F5344CB8AC3E}">
        <p14:creationId xmlns:p14="http://schemas.microsoft.com/office/powerpoint/2010/main" val="35711636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0B3F5A-2990-4D4F-8131-524BF39CE4A1}" type="slidenum">
              <a:rPr lang="en-US" smtClean="0"/>
              <a:pPr/>
              <a:t>45</a:t>
            </a:fld>
            <a:endParaRPr lang="en-US"/>
          </a:p>
        </p:txBody>
      </p:sp>
    </p:spTree>
    <p:extLst>
      <p:ext uri="{BB962C8B-B14F-4D97-AF65-F5344CB8AC3E}">
        <p14:creationId xmlns:p14="http://schemas.microsoft.com/office/powerpoint/2010/main" val="21575846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46</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7766535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47</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41107393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48</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0577981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910B3F5A-2990-4D4F-8131-524BF39CE4A1}" type="slidenum">
              <a:rPr lang="en-US" smtClean="0"/>
              <a:pPr/>
              <a:t>49</a:t>
            </a:fld>
            <a:endParaRPr lang="en-US"/>
          </a:p>
        </p:txBody>
      </p:sp>
    </p:spTree>
    <p:extLst>
      <p:ext uri="{BB962C8B-B14F-4D97-AF65-F5344CB8AC3E}">
        <p14:creationId xmlns:p14="http://schemas.microsoft.com/office/powerpoint/2010/main" val="1419652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Reminder to the delegates to set an IDP/Goal</a:t>
            </a:r>
            <a:endParaRPr lang="en-US"/>
          </a:p>
        </p:txBody>
      </p:sp>
      <p:sp>
        <p:nvSpPr>
          <p:cNvPr id="4" name="Slide Number Placeholder 3"/>
          <p:cNvSpPr>
            <a:spLocks noGrp="1"/>
          </p:cNvSpPr>
          <p:nvPr>
            <p:ph type="sldNum" sz="quarter" idx="10"/>
          </p:nvPr>
        </p:nvSpPr>
        <p:spPr/>
        <p:txBody>
          <a:bodyPr/>
          <a:lstStyle/>
          <a:p>
            <a:fld id="{910B3F5A-2990-4D4F-8131-524BF39CE4A1}" type="slidenum">
              <a:rPr lang="en-US" smtClean="0"/>
              <a:pPr/>
              <a:t>5</a:t>
            </a:fld>
            <a:endParaRPr lang="en-US"/>
          </a:p>
        </p:txBody>
      </p:sp>
    </p:spTree>
    <p:extLst>
      <p:ext uri="{BB962C8B-B14F-4D97-AF65-F5344CB8AC3E}">
        <p14:creationId xmlns:p14="http://schemas.microsoft.com/office/powerpoint/2010/main" val="25038632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a:p>
        </p:txBody>
      </p:sp>
      <p:sp>
        <p:nvSpPr>
          <p:cNvPr id="4" name="Slide Number Placeholder 3"/>
          <p:cNvSpPr>
            <a:spLocks noGrp="1"/>
          </p:cNvSpPr>
          <p:nvPr>
            <p:ph type="sldNum" sz="quarter" idx="10"/>
          </p:nvPr>
        </p:nvSpPr>
        <p:spPr/>
        <p:txBody>
          <a:bodyPr/>
          <a:lstStyle/>
          <a:p>
            <a:fld id="{910B3F5A-2990-4D4F-8131-524BF39CE4A1}" type="slidenum">
              <a:rPr lang="en-US" smtClean="0"/>
              <a:pPr/>
              <a:t>50</a:t>
            </a:fld>
            <a:endParaRPr lang="en-US"/>
          </a:p>
        </p:txBody>
      </p:sp>
    </p:spTree>
    <p:extLst>
      <p:ext uri="{BB962C8B-B14F-4D97-AF65-F5344CB8AC3E}">
        <p14:creationId xmlns:p14="http://schemas.microsoft.com/office/powerpoint/2010/main" val="39558013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a:p>
        </p:txBody>
      </p:sp>
      <p:sp>
        <p:nvSpPr>
          <p:cNvPr id="4" name="Slide Number Placeholder 3"/>
          <p:cNvSpPr>
            <a:spLocks noGrp="1"/>
          </p:cNvSpPr>
          <p:nvPr>
            <p:ph type="sldNum" sz="quarter" idx="10"/>
          </p:nvPr>
        </p:nvSpPr>
        <p:spPr/>
        <p:txBody>
          <a:bodyPr/>
          <a:lstStyle/>
          <a:p>
            <a:fld id="{910B3F5A-2990-4D4F-8131-524BF39CE4A1}" type="slidenum">
              <a:rPr lang="en-US" smtClean="0"/>
              <a:pPr/>
              <a:t>51</a:t>
            </a:fld>
            <a:endParaRPr lang="en-US"/>
          </a:p>
        </p:txBody>
      </p:sp>
    </p:spTree>
    <p:extLst>
      <p:ext uri="{BB962C8B-B14F-4D97-AF65-F5344CB8AC3E}">
        <p14:creationId xmlns:p14="http://schemas.microsoft.com/office/powerpoint/2010/main" val="40415773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a:p>
        </p:txBody>
      </p:sp>
      <p:sp>
        <p:nvSpPr>
          <p:cNvPr id="4" name="Slide Number Placeholder 3"/>
          <p:cNvSpPr>
            <a:spLocks noGrp="1"/>
          </p:cNvSpPr>
          <p:nvPr>
            <p:ph type="sldNum" sz="quarter" idx="10"/>
          </p:nvPr>
        </p:nvSpPr>
        <p:spPr/>
        <p:txBody>
          <a:bodyPr/>
          <a:lstStyle/>
          <a:p>
            <a:fld id="{910B3F5A-2990-4D4F-8131-524BF39CE4A1}" type="slidenum">
              <a:rPr lang="en-US" smtClean="0"/>
              <a:pPr/>
              <a:t>52</a:t>
            </a:fld>
            <a:endParaRPr lang="en-US"/>
          </a:p>
        </p:txBody>
      </p:sp>
    </p:spTree>
    <p:extLst>
      <p:ext uri="{BB962C8B-B14F-4D97-AF65-F5344CB8AC3E}">
        <p14:creationId xmlns:p14="http://schemas.microsoft.com/office/powerpoint/2010/main" val="22991850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a:p>
        </p:txBody>
      </p:sp>
      <p:sp>
        <p:nvSpPr>
          <p:cNvPr id="4" name="Slide Number Placeholder 3"/>
          <p:cNvSpPr>
            <a:spLocks noGrp="1"/>
          </p:cNvSpPr>
          <p:nvPr>
            <p:ph type="sldNum" sz="quarter" idx="10"/>
          </p:nvPr>
        </p:nvSpPr>
        <p:spPr/>
        <p:txBody>
          <a:bodyPr/>
          <a:lstStyle/>
          <a:p>
            <a:fld id="{910B3F5A-2990-4D4F-8131-524BF39CE4A1}" type="slidenum">
              <a:rPr lang="en-US" smtClean="0"/>
              <a:pPr/>
              <a:t>53</a:t>
            </a:fld>
            <a:endParaRPr lang="en-US"/>
          </a:p>
        </p:txBody>
      </p:sp>
    </p:spTree>
    <p:extLst>
      <p:ext uri="{BB962C8B-B14F-4D97-AF65-F5344CB8AC3E}">
        <p14:creationId xmlns:p14="http://schemas.microsoft.com/office/powerpoint/2010/main" val="35177110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a:p>
        </p:txBody>
      </p:sp>
      <p:sp>
        <p:nvSpPr>
          <p:cNvPr id="4" name="Slide Number Placeholder 3"/>
          <p:cNvSpPr>
            <a:spLocks noGrp="1"/>
          </p:cNvSpPr>
          <p:nvPr>
            <p:ph type="sldNum" sz="quarter" idx="10"/>
          </p:nvPr>
        </p:nvSpPr>
        <p:spPr/>
        <p:txBody>
          <a:bodyPr/>
          <a:lstStyle/>
          <a:p>
            <a:fld id="{910B3F5A-2990-4D4F-8131-524BF39CE4A1}" type="slidenum">
              <a:rPr lang="en-US" smtClean="0"/>
              <a:pPr/>
              <a:t>54</a:t>
            </a:fld>
            <a:endParaRPr lang="en-US"/>
          </a:p>
        </p:txBody>
      </p:sp>
    </p:spTree>
    <p:extLst>
      <p:ext uri="{BB962C8B-B14F-4D97-AF65-F5344CB8AC3E}">
        <p14:creationId xmlns:p14="http://schemas.microsoft.com/office/powerpoint/2010/main" val="12110502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0B3F5A-2990-4D4F-8131-524BF39CE4A1}" type="slidenum">
              <a:rPr lang="en-US" smtClean="0"/>
              <a:pPr/>
              <a:t>55</a:t>
            </a:fld>
            <a:endParaRPr lang="en-US"/>
          </a:p>
        </p:txBody>
      </p:sp>
    </p:spTree>
    <p:extLst>
      <p:ext uri="{BB962C8B-B14F-4D97-AF65-F5344CB8AC3E}">
        <p14:creationId xmlns:p14="http://schemas.microsoft.com/office/powerpoint/2010/main" val="11786933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56</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114377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57</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9763655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58</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267444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0B3F5A-2990-4D4F-8131-524BF39CE4A1}" type="slidenum">
              <a:rPr lang="en-US" smtClean="0"/>
              <a:pPr/>
              <a:t>59</a:t>
            </a:fld>
            <a:endParaRPr lang="en-US"/>
          </a:p>
        </p:txBody>
      </p:sp>
    </p:spTree>
    <p:extLst>
      <p:ext uri="{BB962C8B-B14F-4D97-AF65-F5344CB8AC3E}">
        <p14:creationId xmlns:p14="http://schemas.microsoft.com/office/powerpoint/2010/main" val="2667623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This is an overview only and brand specific processes are to </a:t>
            </a:r>
            <a:r>
              <a:rPr lang="en-US"/>
              <a:t>be adhered too.</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0B3F5A-2990-4D4F-8131-524BF39CE4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5262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a:p>
        </p:txBody>
      </p:sp>
      <p:sp>
        <p:nvSpPr>
          <p:cNvPr id="4" name="Slide Number Placeholder 3"/>
          <p:cNvSpPr>
            <a:spLocks noGrp="1"/>
          </p:cNvSpPr>
          <p:nvPr>
            <p:ph type="sldNum" sz="quarter" idx="10"/>
          </p:nvPr>
        </p:nvSpPr>
        <p:spPr/>
        <p:txBody>
          <a:bodyPr/>
          <a:lstStyle/>
          <a:p>
            <a:fld id="{910B3F5A-2990-4D4F-8131-524BF39CE4A1}" type="slidenum">
              <a:rPr lang="en-US" smtClean="0"/>
              <a:pPr/>
              <a:t>60</a:t>
            </a:fld>
            <a:endParaRPr lang="en-US"/>
          </a:p>
        </p:txBody>
      </p:sp>
    </p:spTree>
    <p:extLst>
      <p:ext uri="{BB962C8B-B14F-4D97-AF65-F5344CB8AC3E}">
        <p14:creationId xmlns:p14="http://schemas.microsoft.com/office/powerpoint/2010/main" val="27618407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a:p>
        </p:txBody>
      </p:sp>
      <p:sp>
        <p:nvSpPr>
          <p:cNvPr id="4" name="Slide Number Placeholder 3"/>
          <p:cNvSpPr>
            <a:spLocks noGrp="1"/>
          </p:cNvSpPr>
          <p:nvPr>
            <p:ph type="sldNum" sz="quarter" idx="10"/>
          </p:nvPr>
        </p:nvSpPr>
        <p:spPr/>
        <p:txBody>
          <a:bodyPr/>
          <a:lstStyle/>
          <a:p>
            <a:fld id="{910B3F5A-2990-4D4F-8131-524BF39CE4A1}" type="slidenum">
              <a:rPr lang="en-US" smtClean="0"/>
              <a:pPr/>
              <a:t>61</a:t>
            </a:fld>
            <a:endParaRPr lang="en-US"/>
          </a:p>
        </p:txBody>
      </p:sp>
    </p:spTree>
    <p:extLst>
      <p:ext uri="{BB962C8B-B14F-4D97-AF65-F5344CB8AC3E}">
        <p14:creationId xmlns:p14="http://schemas.microsoft.com/office/powerpoint/2010/main" val="15537941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a:p>
        </p:txBody>
      </p:sp>
      <p:sp>
        <p:nvSpPr>
          <p:cNvPr id="4" name="Slide Number Placeholder 3"/>
          <p:cNvSpPr>
            <a:spLocks noGrp="1"/>
          </p:cNvSpPr>
          <p:nvPr>
            <p:ph type="sldNum" sz="quarter" idx="10"/>
          </p:nvPr>
        </p:nvSpPr>
        <p:spPr/>
        <p:txBody>
          <a:bodyPr/>
          <a:lstStyle/>
          <a:p>
            <a:fld id="{910B3F5A-2990-4D4F-8131-524BF39CE4A1}" type="slidenum">
              <a:rPr lang="en-US" smtClean="0"/>
              <a:pPr/>
              <a:t>62</a:t>
            </a:fld>
            <a:endParaRPr lang="en-US"/>
          </a:p>
        </p:txBody>
      </p:sp>
    </p:spTree>
    <p:extLst>
      <p:ext uri="{BB962C8B-B14F-4D97-AF65-F5344CB8AC3E}">
        <p14:creationId xmlns:p14="http://schemas.microsoft.com/office/powerpoint/2010/main" val="20117659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a:p>
        </p:txBody>
      </p:sp>
      <p:sp>
        <p:nvSpPr>
          <p:cNvPr id="4" name="Slide Number Placeholder 3"/>
          <p:cNvSpPr>
            <a:spLocks noGrp="1"/>
          </p:cNvSpPr>
          <p:nvPr>
            <p:ph type="sldNum" sz="quarter" idx="10"/>
          </p:nvPr>
        </p:nvSpPr>
        <p:spPr/>
        <p:txBody>
          <a:bodyPr/>
          <a:lstStyle/>
          <a:p>
            <a:fld id="{910B3F5A-2990-4D4F-8131-524BF39CE4A1}" type="slidenum">
              <a:rPr lang="en-US" smtClean="0"/>
              <a:pPr/>
              <a:t>63</a:t>
            </a:fld>
            <a:endParaRPr lang="en-US"/>
          </a:p>
        </p:txBody>
      </p:sp>
    </p:spTree>
    <p:extLst>
      <p:ext uri="{BB962C8B-B14F-4D97-AF65-F5344CB8AC3E}">
        <p14:creationId xmlns:p14="http://schemas.microsoft.com/office/powerpoint/2010/main" val="41061011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a:p>
        </p:txBody>
      </p:sp>
      <p:sp>
        <p:nvSpPr>
          <p:cNvPr id="4" name="Slide Number Placeholder 3"/>
          <p:cNvSpPr>
            <a:spLocks noGrp="1"/>
          </p:cNvSpPr>
          <p:nvPr>
            <p:ph type="sldNum" sz="quarter" idx="10"/>
          </p:nvPr>
        </p:nvSpPr>
        <p:spPr/>
        <p:txBody>
          <a:bodyPr/>
          <a:lstStyle/>
          <a:p>
            <a:fld id="{910B3F5A-2990-4D4F-8131-524BF39CE4A1}" type="slidenum">
              <a:rPr lang="en-US" smtClean="0"/>
              <a:pPr/>
              <a:t>64</a:t>
            </a:fld>
            <a:endParaRPr lang="en-US"/>
          </a:p>
        </p:txBody>
      </p:sp>
    </p:spTree>
    <p:extLst>
      <p:ext uri="{BB962C8B-B14F-4D97-AF65-F5344CB8AC3E}">
        <p14:creationId xmlns:p14="http://schemas.microsoft.com/office/powerpoint/2010/main" val="25841299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a:p>
        </p:txBody>
      </p:sp>
      <p:sp>
        <p:nvSpPr>
          <p:cNvPr id="4" name="Slide Number Placeholder 3"/>
          <p:cNvSpPr>
            <a:spLocks noGrp="1"/>
          </p:cNvSpPr>
          <p:nvPr>
            <p:ph type="sldNum" sz="quarter" idx="10"/>
          </p:nvPr>
        </p:nvSpPr>
        <p:spPr/>
        <p:txBody>
          <a:bodyPr/>
          <a:lstStyle/>
          <a:p>
            <a:fld id="{910B3F5A-2990-4D4F-8131-524BF39CE4A1}" type="slidenum">
              <a:rPr lang="en-US" smtClean="0"/>
              <a:pPr/>
              <a:t>65</a:t>
            </a:fld>
            <a:endParaRPr lang="en-US"/>
          </a:p>
        </p:txBody>
      </p:sp>
    </p:spTree>
    <p:extLst>
      <p:ext uri="{BB962C8B-B14F-4D97-AF65-F5344CB8AC3E}">
        <p14:creationId xmlns:p14="http://schemas.microsoft.com/office/powerpoint/2010/main" val="29716310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66</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5317837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67</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5259857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D6C94-3CBE-A44A-2696-AF9B57B395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9565F8-44F9-CD5C-CCD0-4B57A4FD55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9B5922-EF9E-DEF0-4AAA-4311AE7103F7}"/>
              </a:ext>
            </a:extLst>
          </p:cNvPr>
          <p:cNvSpPr>
            <a:spLocks noGrp="1"/>
          </p:cNvSpPr>
          <p:nvPr>
            <p:ph type="body" idx="1"/>
          </p:nvPr>
        </p:nvSpPr>
        <p:spPr/>
        <p:txBody>
          <a:bodyPr/>
          <a:lstStyle/>
          <a:p>
            <a:endParaRPr lang="ar-AE"/>
          </a:p>
        </p:txBody>
      </p:sp>
      <p:sp>
        <p:nvSpPr>
          <p:cNvPr id="4" name="Slide Number Placeholder 3">
            <a:extLst>
              <a:ext uri="{FF2B5EF4-FFF2-40B4-BE49-F238E27FC236}">
                <a16:creationId xmlns:a16="http://schemas.microsoft.com/office/drawing/2014/main" id="{817E90BA-2B36-B17A-A3FE-C4B0E0E77035}"/>
              </a:ext>
            </a:extLst>
          </p:cNvPr>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68</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87374849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158750" indent="0">
              <a:buNone/>
            </a:pPr>
            <a:endParaRPr lang="en-CA"/>
          </a:p>
        </p:txBody>
      </p:sp>
      <p:sp>
        <p:nvSpPr>
          <p:cNvPr id="4" name="Slide Number Placeholder 3"/>
          <p:cNvSpPr>
            <a:spLocks noGrp="1"/>
          </p:cNvSpPr>
          <p:nvPr>
            <p:ph type="sldNum" sz="quarter" idx="10"/>
          </p:nvPr>
        </p:nvSpPr>
        <p:spPr/>
        <p:txBody>
          <a:bodyPr/>
          <a:lstStyle/>
          <a:p>
            <a:fld id="{910B3F5A-2990-4D4F-8131-524BF39CE4A1}" type="slidenum">
              <a:rPr lang="en-US" smtClean="0"/>
              <a:pPr/>
              <a:t>69</a:t>
            </a:fld>
            <a:endParaRPr lang="en-US"/>
          </a:p>
        </p:txBody>
      </p:sp>
    </p:spTree>
    <p:extLst>
      <p:ext uri="{BB962C8B-B14F-4D97-AF65-F5344CB8AC3E}">
        <p14:creationId xmlns:p14="http://schemas.microsoft.com/office/powerpoint/2010/main" val="81622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0B3F5A-2990-4D4F-8131-524BF39CE4A1}" type="slidenum">
              <a:rPr lang="en-US" smtClean="0"/>
              <a:pPr/>
              <a:t>7</a:t>
            </a:fld>
            <a:endParaRPr lang="en-US"/>
          </a:p>
        </p:txBody>
      </p:sp>
    </p:spTree>
    <p:extLst>
      <p:ext uri="{BB962C8B-B14F-4D97-AF65-F5344CB8AC3E}">
        <p14:creationId xmlns:p14="http://schemas.microsoft.com/office/powerpoint/2010/main" val="242114603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indent="0">
              <a:spcBef>
                <a:spcPts val="0"/>
              </a:spcBef>
              <a:spcAft>
                <a:spcPts val="400"/>
              </a:spcAft>
              <a:buNone/>
            </a:pPr>
            <a:endParaRPr lang="en-US" sz="1200">
              <a:effectLst/>
              <a:latin typeface="Encode Sans" panose="020B060402020202020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910B3F5A-2990-4D4F-8131-524BF39CE4A1}" type="slidenum">
              <a:rPr lang="en-US" smtClean="0"/>
              <a:pPr/>
              <a:t>70</a:t>
            </a:fld>
            <a:endParaRPr lang="en-US"/>
          </a:p>
        </p:txBody>
      </p:sp>
    </p:spTree>
    <p:extLst>
      <p:ext uri="{BB962C8B-B14F-4D97-AF65-F5344CB8AC3E}">
        <p14:creationId xmlns:p14="http://schemas.microsoft.com/office/powerpoint/2010/main" val="153205693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71</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5392428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158750" indent="0">
              <a:buNone/>
            </a:pPr>
            <a:endParaRPr lang="en-US"/>
          </a:p>
        </p:txBody>
      </p:sp>
      <p:sp>
        <p:nvSpPr>
          <p:cNvPr id="4" name="Slide Number Placeholder 3"/>
          <p:cNvSpPr>
            <a:spLocks noGrp="1"/>
          </p:cNvSpPr>
          <p:nvPr>
            <p:ph type="sldNum" sz="quarter" idx="10"/>
          </p:nvPr>
        </p:nvSpPr>
        <p:spPr/>
        <p:txBody>
          <a:bodyPr/>
          <a:lstStyle/>
          <a:p>
            <a:fld id="{910B3F5A-2990-4D4F-8131-524BF39CE4A1}" type="slidenum">
              <a:rPr lang="en-US" smtClean="0"/>
              <a:pPr/>
              <a:t>72</a:t>
            </a:fld>
            <a:endParaRPr lang="en-US"/>
          </a:p>
        </p:txBody>
      </p:sp>
    </p:spTree>
    <p:extLst>
      <p:ext uri="{BB962C8B-B14F-4D97-AF65-F5344CB8AC3E}">
        <p14:creationId xmlns:p14="http://schemas.microsoft.com/office/powerpoint/2010/main" val="4755513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F839AF0-694F-754F-947C-13E00F20E7CA}" type="slidenum">
              <a:rPr lang="en-US" smtClean="0"/>
              <a:t>73</a:t>
            </a:fld>
            <a:endParaRPr lang="en-US"/>
          </a:p>
        </p:txBody>
      </p:sp>
    </p:spTree>
    <p:extLst>
      <p:ext uri="{BB962C8B-B14F-4D97-AF65-F5344CB8AC3E}">
        <p14:creationId xmlns:p14="http://schemas.microsoft.com/office/powerpoint/2010/main" val="152246616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75</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40319302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76</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04003864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77</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3124235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78</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1465959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0B3F5A-2990-4D4F-8131-524BF39CE4A1}" type="slidenum">
              <a:rPr lang="en-US" smtClean="0"/>
              <a:t>79</a:t>
            </a:fld>
            <a:endParaRPr lang="en-US"/>
          </a:p>
        </p:txBody>
      </p:sp>
    </p:spTree>
    <p:extLst>
      <p:ext uri="{BB962C8B-B14F-4D97-AF65-F5344CB8AC3E}">
        <p14:creationId xmlns:p14="http://schemas.microsoft.com/office/powerpoint/2010/main" val="9430374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0B3F5A-2990-4D4F-8131-524BF39CE4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1992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sz="1200" b="1" i="1"/>
          </a:p>
        </p:txBody>
      </p:sp>
      <p:sp>
        <p:nvSpPr>
          <p:cNvPr id="4" name="Slide Number Placeholder 3"/>
          <p:cNvSpPr>
            <a:spLocks noGrp="1"/>
          </p:cNvSpPr>
          <p:nvPr>
            <p:ph type="sldNum" sz="quarter" idx="10"/>
          </p:nvPr>
        </p:nvSpPr>
        <p:spPr/>
        <p:txBody>
          <a:bodyPr/>
          <a:lstStyle/>
          <a:p>
            <a:fld id="{910B3F5A-2990-4D4F-8131-524BF39CE4A1}" type="slidenum">
              <a:rPr lang="en-US" smtClean="0"/>
              <a:pPr/>
              <a:t>8</a:t>
            </a:fld>
            <a:endParaRPr lang="en-US"/>
          </a:p>
        </p:txBody>
      </p:sp>
    </p:spTree>
    <p:extLst>
      <p:ext uri="{BB962C8B-B14F-4D97-AF65-F5344CB8AC3E}">
        <p14:creationId xmlns:p14="http://schemas.microsoft.com/office/powerpoint/2010/main" val="36204573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82</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68733755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83</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52392276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84</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2999589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85</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7827842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86</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63688620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87</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17619582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88</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03208364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89</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8600295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90</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46771439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91</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16600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lvl="0"/>
            <a:endParaRPr lang="en-US"/>
          </a:p>
        </p:txBody>
      </p:sp>
      <p:sp>
        <p:nvSpPr>
          <p:cNvPr id="4" name="Slide Number Placeholder 3"/>
          <p:cNvSpPr>
            <a:spLocks noGrp="1"/>
          </p:cNvSpPr>
          <p:nvPr>
            <p:ph type="sldNum" sz="quarter" idx="10"/>
          </p:nvPr>
        </p:nvSpPr>
        <p:spPr/>
        <p:txBody>
          <a:bodyPr/>
          <a:lstStyle/>
          <a:p>
            <a:fld id="{910B3F5A-2990-4D4F-8131-524BF39CE4A1}" type="slidenum">
              <a:rPr lang="en-US" smtClean="0"/>
              <a:pPr/>
              <a:t>9</a:t>
            </a:fld>
            <a:endParaRPr lang="en-US"/>
          </a:p>
        </p:txBody>
      </p:sp>
    </p:spTree>
    <p:extLst>
      <p:ext uri="{BB962C8B-B14F-4D97-AF65-F5344CB8AC3E}">
        <p14:creationId xmlns:p14="http://schemas.microsoft.com/office/powerpoint/2010/main" val="237424337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92</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97981095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93</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32148186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94</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411385936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a:t>Ask</a:t>
            </a:r>
          </a:p>
          <a:p>
            <a:endParaRPr lang="en-US" alt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Gotham Condensed Bold" pitchFamily="50" charset="0"/>
              </a:rPr>
              <a:t>What are some good examples for “Qualifying Questions”?</a:t>
            </a:r>
          </a:p>
          <a:p>
            <a:endParaRPr lang="en-US" altLang="en-US"/>
          </a:p>
          <a:p>
            <a:endParaRPr lang="en-US" altLang="en-US"/>
          </a:p>
          <a:p>
            <a:r>
              <a:rPr lang="en-US" altLang="en-US"/>
              <a:t>Do</a:t>
            </a:r>
          </a:p>
          <a:p>
            <a:endParaRPr lang="en-US" altLang="en-US"/>
          </a:p>
          <a:p>
            <a:r>
              <a:rPr lang="en-US" altLang="en-US"/>
              <a:t>Lead a discussion to find some good qualifying questions</a:t>
            </a:r>
          </a:p>
          <a:p>
            <a:endParaRPr lang="en-US" altLang="en-US"/>
          </a:p>
          <a:p>
            <a:r>
              <a:rPr lang="en-US" altLang="en-US"/>
              <a:t>Animation ------------- SAY</a:t>
            </a:r>
          </a:p>
          <a:p>
            <a:endParaRPr lang="en-US" altLang="en-US"/>
          </a:p>
          <a:p>
            <a:r>
              <a:rPr lang="en-US" altLang="en-US"/>
              <a:t>These are some examples for qualifying questions we can use to help us with our “Customers’ needs analysis” step</a:t>
            </a:r>
          </a:p>
          <a:p>
            <a:endParaRPr lang="en-US" altLang="en-US"/>
          </a:p>
          <a:p>
            <a:endParaRPr lang="en-US" altLang="en-US"/>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95</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58349568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a:t>Ask</a:t>
            </a:r>
          </a:p>
          <a:p>
            <a:endParaRPr lang="en-US" alt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Gotham Condensed Bold" pitchFamily="50" charset="0"/>
              </a:rPr>
              <a:t>What are some good examples for “Qualifying Questions”?</a:t>
            </a:r>
          </a:p>
          <a:p>
            <a:endParaRPr lang="en-US" altLang="en-US"/>
          </a:p>
          <a:p>
            <a:endParaRPr lang="en-US" altLang="en-US"/>
          </a:p>
          <a:p>
            <a:r>
              <a:rPr lang="en-US" altLang="en-US"/>
              <a:t>Do</a:t>
            </a:r>
          </a:p>
          <a:p>
            <a:endParaRPr lang="en-US" altLang="en-US"/>
          </a:p>
          <a:p>
            <a:r>
              <a:rPr lang="en-US" altLang="en-US"/>
              <a:t>Lead a discussion to find some good qualifying questions</a:t>
            </a:r>
          </a:p>
          <a:p>
            <a:endParaRPr lang="en-US" altLang="en-US"/>
          </a:p>
          <a:p>
            <a:r>
              <a:rPr lang="en-US" altLang="en-US"/>
              <a:t>Animation ------------- SAY</a:t>
            </a:r>
          </a:p>
          <a:p>
            <a:endParaRPr lang="en-US" altLang="en-US"/>
          </a:p>
          <a:p>
            <a:r>
              <a:rPr lang="en-US" altLang="en-US"/>
              <a:t>These are some examples for qualifying questions we can use to help us with our “Customers’ needs analysis” step</a:t>
            </a:r>
          </a:p>
          <a:p>
            <a:endParaRPr lang="en-US" altLang="en-US"/>
          </a:p>
          <a:p>
            <a:endParaRPr lang="en-US" altLang="en-US"/>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96</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64619098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97</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40143585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98</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88469684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a:t>Open-ended</a:t>
            </a:r>
          </a:p>
          <a:p>
            <a:pPr marL="0" lvl="0" indent="0" algn="l" rtl="0">
              <a:spcBef>
                <a:spcPts val="0"/>
              </a:spcBef>
              <a:spcAft>
                <a:spcPts val="0"/>
              </a:spcAft>
              <a:buNone/>
            </a:pPr>
            <a:endParaRPr lang="en-US"/>
          </a:p>
          <a:p>
            <a:pPr marL="0" lvl="0" indent="0" algn="l" rtl="0">
              <a:spcBef>
                <a:spcPts val="0"/>
              </a:spcBef>
              <a:spcAft>
                <a:spcPts val="0"/>
              </a:spcAft>
              <a:buNone/>
            </a:pPr>
            <a:r>
              <a:rPr lang="en-US"/>
              <a:t>An open-ended question is designed to encourage a full</a:t>
            </a:r>
          </a:p>
          <a:p>
            <a:pPr marL="0" lvl="0" indent="0" algn="l" rtl="0">
              <a:spcBef>
                <a:spcPts val="0"/>
              </a:spcBef>
              <a:spcAft>
                <a:spcPts val="0"/>
              </a:spcAft>
              <a:buNone/>
            </a:pPr>
            <a:r>
              <a:rPr lang="en-US"/>
              <a:t>meaningful answer using the customer’s own knowledge and/or feelings. Open-ended questions are used when you need the customer to provide you with all the information in a form of story. Usually customers will start talking and provide you with many information, where some of these information (not all) are useful to you</a:t>
            </a:r>
          </a:p>
          <a:p>
            <a:pPr marL="0" lvl="0" indent="0" algn="l" rtl="0">
              <a:spcBef>
                <a:spcPts val="0"/>
              </a:spcBef>
              <a:spcAft>
                <a:spcPts val="0"/>
              </a:spcAft>
              <a:buNone/>
            </a:pPr>
            <a:endParaRPr lang="en-US"/>
          </a:p>
          <a:p>
            <a:pPr marL="0" lvl="0" indent="0" algn="l" rtl="0">
              <a:spcBef>
                <a:spcPts val="0"/>
              </a:spcBef>
              <a:spcAft>
                <a:spcPts val="0"/>
              </a:spcAft>
              <a:buNone/>
            </a:pPr>
            <a:r>
              <a:rPr lang="en-US" b="1"/>
              <a:t>Closed-ended</a:t>
            </a:r>
          </a:p>
          <a:p>
            <a:pPr marL="0" lvl="0" indent="0" algn="l" rtl="0">
              <a:spcBef>
                <a:spcPts val="0"/>
              </a:spcBef>
              <a:spcAft>
                <a:spcPts val="0"/>
              </a:spcAft>
              <a:buNone/>
            </a:pPr>
            <a:endParaRPr lang="en-US"/>
          </a:p>
          <a:p>
            <a:pPr marL="0" lvl="0" indent="0" algn="l" rtl="0">
              <a:spcBef>
                <a:spcPts val="0"/>
              </a:spcBef>
              <a:spcAft>
                <a:spcPts val="0"/>
              </a:spcAft>
              <a:buNone/>
            </a:pPr>
            <a:r>
              <a:rPr lang="en-US"/>
              <a:t>Close-ended questions are those which can be answered by a simple 'yes' or 'no’ and we usually use them to confirm something.</a:t>
            </a:r>
          </a:p>
          <a:p>
            <a:pPr marL="0" lvl="0" indent="0" algn="l" rtl="0">
              <a:spcBef>
                <a:spcPts val="0"/>
              </a:spcBef>
              <a:spcAft>
                <a:spcPts val="0"/>
              </a:spcAft>
              <a:buNone/>
            </a:pPr>
            <a:endParaRPr lang="en-US"/>
          </a:p>
          <a:p>
            <a:pPr marL="0" lvl="0" indent="0" algn="l" rtl="0">
              <a:spcBef>
                <a:spcPts val="0"/>
              </a:spcBef>
              <a:spcAft>
                <a:spcPts val="0"/>
              </a:spcAft>
              <a:buNone/>
            </a:pPr>
            <a:endParaRPr lang="en-US" b="1"/>
          </a:p>
          <a:p>
            <a:pPr marL="0" lvl="0" indent="0" algn="l" rtl="0">
              <a:spcBef>
                <a:spcPts val="0"/>
              </a:spcBef>
              <a:spcAft>
                <a:spcPts val="0"/>
              </a:spcAft>
              <a:buNone/>
            </a:pPr>
            <a:r>
              <a:rPr lang="en-US" b="1"/>
              <a:t>Clarifying Questions</a:t>
            </a:r>
          </a:p>
          <a:p>
            <a:pPr marL="0" lvl="0" indent="0" algn="l" rtl="0">
              <a:spcBef>
                <a:spcPts val="0"/>
              </a:spcBef>
              <a:spcAft>
                <a:spcPts val="0"/>
              </a:spcAft>
              <a:buNone/>
            </a:pPr>
            <a:endParaRPr lang="en-US"/>
          </a:p>
          <a:p>
            <a:pPr marL="0" lvl="0" indent="0" algn="l" rtl="0">
              <a:spcBef>
                <a:spcPts val="0"/>
              </a:spcBef>
              <a:spcAft>
                <a:spcPts val="0"/>
              </a:spcAft>
              <a:buNone/>
            </a:pPr>
            <a:r>
              <a:rPr lang="en-US"/>
              <a:t>These are simple questions of fact. They clarify the dilemma and provide the nuts and bolts so that the Sales Consultants can ask good probing questions and provide useful feedback later.</a:t>
            </a:r>
          </a:p>
          <a:p>
            <a:pPr marL="0" lvl="0" indent="0" algn="l" rtl="0">
              <a:spcBef>
                <a:spcPts val="0"/>
              </a:spcBef>
              <a:spcAft>
                <a:spcPts val="0"/>
              </a:spcAft>
              <a:buNone/>
            </a:pPr>
            <a:endParaRPr lang="en-US"/>
          </a:p>
          <a:p>
            <a:pPr marL="0" lvl="0" indent="0" algn="l" rtl="0">
              <a:spcBef>
                <a:spcPts val="0"/>
              </a:spcBef>
              <a:spcAft>
                <a:spcPts val="0"/>
              </a:spcAft>
              <a:buNone/>
            </a:pPr>
            <a:r>
              <a:rPr lang="en-US"/>
              <a:t> Clarifying questions have brief, factual answers, and don't provide any new 'food for thought'.</a:t>
            </a:r>
          </a:p>
          <a:p>
            <a:pPr marL="0" lvl="0" indent="0" algn="l" rtl="0">
              <a:spcBef>
                <a:spcPts val="0"/>
              </a:spcBef>
              <a:spcAft>
                <a:spcPts val="0"/>
              </a:spcAft>
              <a:buNone/>
            </a:pPr>
            <a:endParaRPr lang="en-US"/>
          </a:p>
          <a:p>
            <a:pPr marL="0" lvl="0" indent="0" algn="l" rtl="0">
              <a:spcBef>
                <a:spcPts val="0"/>
              </a:spcBef>
              <a:spcAft>
                <a:spcPts val="0"/>
              </a:spcAft>
              <a:buNone/>
            </a:pPr>
            <a:endParaRPr lang="en-US"/>
          </a:p>
          <a:p>
            <a:endParaRPr lang="en-US" altLang="en-US"/>
          </a:p>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99</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12689490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100</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59292421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101</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365875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C770B-3A2E-15DE-5EB1-FEAD535BDF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ar-AE"/>
          </a:p>
        </p:txBody>
      </p:sp>
      <p:sp>
        <p:nvSpPr>
          <p:cNvPr id="3" name="Subtitle 2">
            <a:extLst>
              <a:ext uri="{FF2B5EF4-FFF2-40B4-BE49-F238E27FC236}">
                <a16:creationId xmlns:a16="http://schemas.microsoft.com/office/drawing/2014/main" id="{2CD04C8F-57EB-51BA-9582-2CDCE8304C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ar-AE"/>
          </a:p>
        </p:txBody>
      </p:sp>
      <p:sp>
        <p:nvSpPr>
          <p:cNvPr id="4" name="Date Placeholder 3">
            <a:extLst>
              <a:ext uri="{FF2B5EF4-FFF2-40B4-BE49-F238E27FC236}">
                <a16:creationId xmlns:a16="http://schemas.microsoft.com/office/drawing/2014/main" id="{2B8E21CB-2935-3798-8815-9CFF6FCEF4B2}"/>
              </a:ext>
            </a:extLst>
          </p:cNvPr>
          <p:cNvSpPr>
            <a:spLocks noGrp="1"/>
          </p:cNvSpPr>
          <p:nvPr>
            <p:ph type="dt" sz="half" idx="10"/>
          </p:nvPr>
        </p:nvSpPr>
        <p:spPr/>
        <p:txBody>
          <a:bodyPr/>
          <a:lstStyle/>
          <a:p>
            <a:fld id="{2096FCEC-3679-4E74-A0CD-5DCF9F4E7C7D}" type="datetimeFigureOut">
              <a:rPr lang="ar-AE" smtClean="0"/>
              <a:t>19/05/1447</a:t>
            </a:fld>
            <a:endParaRPr lang="ar-AE"/>
          </a:p>
        </p:txBody>
      </p:sp>
      <p:sp>
        <p:nvSpPr>
          <p:cNvPr id="5" name="Footer Placeholder 4">
            <a:extLst>
              <a:ext uri="{FF2B5EF4-FFF2-40B4-BE49-F238E27FC236}">
                <a16:creationId xmlns:a16="http://schemas.microsoft.com/office/drawing/2014/main" id="{F8117A88-31F0-4EBF-929C-BBDEBE9CFD23}"/>
              </a:ext>
            </a:extLst>
          </p:cNvPr>
          <p:cNvSpPr>
            <a:spLocks noGrp="1"/>
          </p:cNvSpPr>
          <p:nvPr>
            <p:ph type="ftr" sz="quarter" idx="11"/>
          </p:nvPr>
        </p:nvSpPr>
        <p:spPr/>
        <p:txBody>
          <a:bodyPr/>
          <a:lstStyle/>
          <a:p>
            <a:endParaRPr lang="ar-AE"/>
          </a:p>
        </p:txBody>
      </p:sp>
      <p:sp>
        <p:nvSpPr>
          <p:cNvPr id="6" name="Slide Number Placeholder 5">
            <a:extLst>
              <a:ext uri="{FF2B5EF4-FFF2-40B4-BE49-F238E27FC236}">
                <a16:creationId xmlns:a16="http://schemas.microsoft.com/office/drawing/2014/main" id="{17362FBE-5E04-0B12-F068-F9F57823CC75}"/>
              </a:ext>
            </a:extLst>
          </p:cNvPr>
          <p:cNvSpPr>
            <a:spLocks noGrp="1"/>
          </p:cNvSpPr>
          <p:nvPr>
            <p:ph type="sldNum" sz="quarter" idx="12"/>
          </p:nvPr>
        </p:nvSpPr>
        <p:spPr/>
        <p:txBody>
          <a:bodyPr/>
          <a:lstStyle/>
          <a:p>
            <a:fld id="{E722EC2C-3848-4779-ADFD-C89EE0767102}" type="slidenum">
              <a:rPr lang="ar-AE" smtClean="0"/>
              <a:t>‹#›</a:t>
            </a:fld>
            <a:endParaRPr lang="ar-AE"/>
          </a:p>
        </p:txBody>
      </p:sp>
    </p:spTree>
    <p:extLst>
      <p:ext uri="{BB962C8B-B14F-4D97-AF65-F5344CB8AC3E}">
        <p14:creationId xmlns:p14="http://schemas.microsoft.com/office/powerpoint/2010/main" val="3078989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54932-7CD9-D435-ED2B-90E8321C0F23}"/>
              </a:ext>
            </a:extLst>
          </p:cNvPr>
          <p:cNvSpPr>
            <a:spLocks noGrp="1"/>
          </p:cNvSpPr>
          <p:nvPr>
            <p:ph type="title"/>
          </p:nvPr>
        </p:nvSpPr>
        <p:spPr/>
        <p:txBody>
          <a:bodyPr/>
          <a:lstStyle/>
          <a:p>
            <a:r>
              <a:rPr lang="en-US"/>
              <a:t>Click to edit Master title style</a:t>
            </a:r>
            <a:endParaRPr lang="ar-AE"/>
          </a:p>
        </p:txBody>
      </p:sp>
      <p:sp>
        <p:nvSpPr>
          <p:cNvPr id="3" name="Vertical Text Placeholder 2">
            <a:extLst>
              <a:ext uri="{FF2B5EF4-FFF2-40B4-BE49-F238E27FC236}">
                <a16:creationId xmlns:a16="http://schemas.microsoft.com/office/drawing/2014/main" id="{2BC51901-E144-D4F9-2AD4-B2C5253A92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4" name="Date Placeholder 3">
            <a:extLst>
              <a:ext uri="{FF2B5EF4-FFF2-40B4-BE49-F238E27FC236}">
                <a16:creationId xmlns:a16="http://schemas.microsoft.com/office/drawing/2014/main" id="{2ED38B84-1E13-0014-27D4-67BC0C2FD82A}"/>
              </a:ext>
            </a:extLst>
          </p:cNvPr>
          <p:cNvSpPr>
            <a:spLocks noGrp="1"/>
          </p:cNvSpPr>
          <p:nvPr>
            <p:ph type="dt" sz="half" idx="10"/>
          </p:nvPr>
        </p:nvSpPr>
        <p:spPr/>
        <p:txBody>
          <a:bodyPr/>
          <a:lstStyle/>
          <a:p>
            <a:fld id="{2096FCEC-3679-4E74-A0CD-5DCF9F4E7C7D}" type="datetimeFigureOut">
              <a:rPr lang="ar-AE" smtClean="0"/>
              <a:t>19/05/1447</a:t>
            </a:fld>
            <a:endParaRPr lang="ar-AE"/>
          </a:p>
        </p:txBody>
      </p:sp>
      <p:sp>
        <p:nvSpPr>
          <p:cNvPr id="5" name="Footer Placeholder 4">
            <a:extLst>
              <a:ext uri="{FF2B5EF4-FFF2-40B4-BE49-F238E27FC236}">
                <a16:creationId xmlns:a16="http://schemas.microsoft.com/office/drawing/2014/main" id="{F14A5ACB-FBBE-9B9C-1E1F-DE1ADD2C2714}"/>
              </a:ext>
            </a:extLst>
          </p:cNvPr>
          <p:cNvSpPr>
            <a:spLocks noGrp="1"/>
          </p:cNvSpPr>
          <p:nvPr>
            <p:ph type="ftr" sz="quarter" idx="11"/>
          </p:nvPr>
        </p:nvSpPr>
        <p:spPr/>
        <p:txBody>
          <a:bodyPr/>
          <a:lstStyle/>
          <a:p>
            <a:endParaRPr lang="ar-AE"/>
          </a:p>
        </p:txBody>
      </p:sp>
      <p:sp>
        <p:nvSpPr>
          <p:cNvPr id="6" name="Slide Number Placeholder 5">
            <a:extLst>
              <a:ext uri="{FF2B5EF4-FFF2-40B4-BE49-F238E27FC236}">
                <a16:creationId xmlns:a16="http://schemas.microsoft.com/office/drawing/2014/main" id="{34B9392C-4B95-B0CC-287F-067847429093}"/>
              </a:ext>
            </a:extLst>
          </p:cNvPr>
          <p:cNvSpPr>
            <a:spLocks noGrp="1"/>
          </p:cNvSpPr>
          <p:nvPr>
            <p:ph type="sldNum" sz="quarter" idx="12"/>
          </p:nvPr>
        </p:nvSpPr>
        <p:spPr/>
        <p:txBody>
          <a:bodyPr/>
          <a:lstStyle/>
          <a:p>
            <a:fld id="{E722EC2C-3848-4779-ADFD-C89EE0767102}" type="slidenum">
              <a:rPr lang="ar-AE" smtClean="0"/>
              <a:t>‹#›</a:t>
            </a:fld>
            <a:endParaRPr lang="ar-AE"/>
          </a:p>
        </p:txBody>
      </p:sp>
    </p:spTree>
    <p:extLst>
      <p:ext uri="{BB962C8B-B14F-4D97-AF65-F5344CB8AC3E}">
        <p14:creationId xmlns:p14="http://schemas.microsoft.com/office/powerpoint/2010/main" val="2432567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7686A8-070F-27FC-CA7A-AA8183A4F5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ar-AE"/>
          </a:p>
        </p:txBody>
      </p:sp>
      <p:sp>
        <p:nvSpPr>
          <p:cNvPr id="3" name="Vertical Text Placeholder 2">
            <a:extLst>
              <a:ext uri="{FF2B5EF4-FFF2-40B4-BE49-F238E27FC236}">
                <a16:creationId xmlns:a16="http://schemas.microsoft.com/office/drawing/2014/main" id="{9C728EC8-9A2D-A3F9-6DF0-F6FF5FF4AA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4" name="Date Placeholder 3">
            <a:extLst>
              <a:ext uri="{FF2B5EF4-FFF2-40B4-BE49-F238E27FC236}">
                <a16:creationId xmlns:a16="http://schemas.microsoft.com/office/drawing/2014/main" id="{01466B79-1EA8-F6F7-5B83-F726E8AEB85C}"/>
              </a:ext>
            </a:extLst>
          </p:cNvPr>
          <p:cNvSpPr>
            <a:spLocks noGrp="1"/>
          </p:cNvSpPr>
          <p:nvPr>
            <p:ph type="dt" sz="half" idx="10"/>
          </p:nvPr>
        </p:nvSpPr>
        <p:spPr/>
        <p:txBody>
          <a:bodyPr/>
          <a:lstStyle/>
          <a:p>
            <a:fld id="{2096FCEC-3679-4E74-A0CD-5DCF9F4E7C7D}" type="datetimeFigureOut">
              <a:rPr lang="ar-AE" smtClean="0"/>
              <a:t>19/05/1447</a:t>
            </a:fld>
            <a:endParaRPr lang="ar-AE"/>
          </a:p>
        </p:txBody>
      </p:sp>
      <p:sp>
        <p:nvSpPr>
          <p:cNvPr id="5" name="Footer Placeholder 4">
            <a:extLst>
              <a:ext uri="{FF2B5EF4-FFF2-40B4-BE49-F238E27FC236}">
                <a16:creationId xmlns:a16="http://schemas.microsoft.com/office/drawing/2014/main" id="{846E1302-BAB8-745E-DDD2-29A76987071C}"/>
              </a:ext>
            </a:extLst>
          </p:cNvPr>
          <p:cNvSpPr>
            <a:spLocks noGrp="1"/>
          </p:cNvSpPr>
          <p:nvPr>
            <p:ph type="ftr" sz="quarter" idx="11"/>
          </p:nvPr>
        </p:nvSpPr>
        <p:spPr/>
        <p:txBody>
          <a:bodyPr/>
          <a:lstStyle/>
          <a:p>
            <a:endParaRPr lang="ar-AE"/>
          </a:p>
        </p:txBody>
      </p:sp>
      <p:sp>
        <p:nvSpPr>
          <p:cNvPr id="6" name="Slide Number Placeholder 5">
            <a:extLst>
              <a:ext uri="{FF2B5EF4-FFF2-40B4-BE49-F238E27FC236}">
                <a16:creationId xmlns:a16="http://schemas.microsoft.com/office/drawing/2014/main" id="{FEBF16CA-64B4-4CB6-2E8C-4C8F24CD059D}"/>
              </a:ext>
            </a:extLst>
          </p:cNvPr>
          <p:cNvSpPr>
            <a:spLocks noGrp="1"/>
          </p:cNvSpPr>
          <p:nvPr>
            <p:ph type="sldNum" sz="quarter" idx="12"/>
          </p:nvPr>
        </p:nvSpPr>
        <p:spPr/>
        <p:txBody>
          <a:bodyPr/>
          <a:lstStyle/>
          <a:p>
            <a:fld id="{E722EC2C-3848-4779-ADFD-C89EE0767102}" type="slidenum">
              <a:rPr lang="ar-AE" smtClean="0"/>
              <a:t>‹#›</a:t>
            </a:fld>
            <a:endParaRPr lang="ar-AE"/>
          </a:p>
        </p:txBody>
      </p:sp>
    </p:spTree>
    <p:extLst>
      <p:ext uri="{BB962C8B-B14F-4D97-AF65-F5344CB8AC3E}">
        <p14:creationId xmlns:p14="http://schemas.microsoft.com/office/powerpoint/2010/main" val="2185228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16229-C268-7AAA-BBA1-CBA957BE73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16E295-683D-B0EE-CB91-409F53B335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D636A5-1F57-388E-016E-8FBC2E263BAD}"/>
              </a:ext>
            </a:extLst>
          </p:cNvPr>
          <p:cNvSpPr>
            <a:spLocks noGrp="1"/>
          </p:cNvSpPr>
          <p:nvPr>
            <p:ph type="dt" sz="half" idx="10"/>
          </p:nvPr>
        </p:nvSpPr>
        <p:spPr/>
        <p:txBody>
          <a:bodyPr/>
          <a:lstStyle/>
          <a:p>
            <a:fld id="{86A0D8FF-ACEA-4782-8538-AFF9753A01B6}" type="datetimeFigureOut">
              <a:rPr lang="en-US" smtClean="0"/>
              <a:t>09/11/2025</a:t>
            </a:fld>
            <a:endParaRPr lang="en-US"/>
          </a:p>
        </p:txBody>
      </p:sp>
      <p:sp>
        <p:nvSpPr>
          <p:cNvPr id="5" name="Footer Placeholder 4">
            <a:extLst>
              <a:ext uri="{FF2B5EF4-FFF2-40B4-BE49-F238E27FC236}">
                <a16:creationId xmlns:a16="http://schemas.microsoft.com/office/drawing/2014/main" id="{3E478711-B57E-9B14-5C0B-1AC92BE675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C1D78C-7DCD-B023-EBDD-0A5E8D4D4D66}"/>
              </a:ext>
            </a:extLst>
          </p:cNvPr>
          <p:cNvSpPr>
            <a:spLocks noGrp="1"/>
          </p:cNvSpPr>
          <p:nvPr>
            <p:ph type="sldNum" sz="quarter" idx="12"/>
          </p:nvPr>
        </p:nvSpPr>
        <p:spPr/>
        <p:txBody>
          <a:bodyPr/>
          <a:lstStyle/>
          <a:p>
            <a:fld id="{51710DDC-83FA-4DC6-A19C-D78DA2897314}" type="slidenum">
              <a:rPr lang="en-US" smtClean="0"/>
              <a:t>‹#›</a:t>
            </a:fld>
            <a:endParaRPr lang="en-US"/>
          </a:p>
        </p:txBody>
      </p:sp>
    </p:spTree>
    <p:extLst>
      <p:ext uri="{BB962C8B-B14F-4D97-AF65-F5344CB8AC3E}">
        <p14:creationId xmlns:p14="http://schemas.microsoft.com/office/powerpoint/2010/main" val="37133073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11476-0DA7-7A37-3486-52A81E399F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421F01-12CD-1B0D-5CEF-4A7C4C1538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DFADA0-A514-2789-3523-93AE628E4A00}"/>
              </a:ext>
            </a:extLst>
          </p:cNvPr>
          <p:cNvSpPr>
            <a:spLocks noGrp="1"/>
          </p:cNvSpPr>
          <p:nvPr>
            <p:ph type="dt" sz="half" idx="10"/>
          </p:nvPr>
        </p:nvSpPr>
        <p:spPr/>
        <p:txBody>
          <a:bodyPr/>
          <a:lstStyle/>
          <a:p>
            <a:fld id="{86A0D8FF-ACEA-4782-8538-AFF9753A01B6}" type="datetimeFigureOut">
              <a:rPr lang="en-US" smtClean="0"/>
              <a:t>09/11/2025</a:t>
            </a:fld>
            <a:endParaRPr lang="en-US"/>
          </a:p>
        </p:txBody>
      </p:sp>
      <p:sp>
        <p:nvSpPr>
          <p:cNvPr id="5" name="Footer Placeholder 4">
            <a:extLst>
              <a:ext uri="{FF2B5EF4-FFF2-40B4-BE49-F238E27FC236}">
                <a16:creationId xmlns:a16="http://schemas.microsoft.com/office/drawing/2014/main" id="{C7F40C92-D74D-B8A6-5CD1-F07B0537C5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296EBE-D1DB-5F1C-9F8F-5163101F158C}"/>
              </a:ext>
            </a:extLst>
          </p:cNvPr>
          <p:cNvSpPr>
            <a:spLocks noGrp="1"/>
          </p:cNvSpPr>
          <p:nvPr>
            <p:ph type="sldNum" sz="quarter" idx="12"/>
          </p:nvPr>
        </p:nvSpPr>
        <p:spPr/>
        <p:txBody>
          <a:bodyPr/>
          <a:lstStyle/>
          <a:p>
            <a:fld id="{51710DDC-83FA-4DC6-A19C-D78DA2897314}" type="slidenum">
              <a:rPr lang="en-US" smtClean="0"/>
              <a:t>‹#›</a:t>
            </a:fld>
            <a:endParaRPr lang="en-US"/>
          </a:p>
        </p:txBody>
      </p:sp>
    </p:spTree>
    <p:extLst>
      <p:ext uri="{BB962C8B-B14F-4D97-AF65-F5344CB8AC3E}">
        <p14:creationId xmlns:p14="http://schemas.microsoft.com/office/powerpoint/2010/main" val="10695631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95A0-4AD3-0EFD-0DD6-81DD724CEE3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B261A1-A6D2-F6E2-ECE3-8F2D52B14B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C5D965-2545-8F9B-F763-6246538838FF}"/>
              </a:ext>
            </a:extLst>
          </p:cNvPr>
          <p:cNvSpPr>
            <a:spLocks noGrp="1"/>
          </p:cNvSpPr>
          <p:nvPr>
            <p:ph type="dt" sz="half" idx="10"/>
          </p:nvPr>
        </p:nvSpPr>
        <p:spPr/>
        <p:txBody>
          <a:bodyPr/>
          <a:lstStyle/>
          <a:p>
            <a:fld id="{86A0D8FF-ACEA-4782-8538-AFF9753A01B6}" type="datetimeFigureOut">
              <a:rPr lang="en-US" smtClean="0"/>
              <a:t>09/11/2025</a:t>
            </a:fld>
            <a:endParaRPr lang="en-US"/>
          </a:p>
        </p:txBody>
      </p:sp>
      <p:sp>
        <p:nvSpPr>
          <p:cNvPr id="5" name="Footer Placeholder 4">
            <a:extLst>
              <a:ext uri="{FF2B5EF4-FFF2-40B4-BE49-F238E27FC236}">
                <a16:creationId xmlns:a16="http://schemas.microsoft.com/office/drawing/2014/main" id="{17F1C267-1DB1-DE29-40B1-7637FDDDB6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4A8F98-FBE8-9222-6741-92F6ECE94436}"/>
              </a:ext>
            </a:extLst>
          </p:cNvPr>
          <p:cNvSpPr>
            <a:spLocks noGrp="1"/>
          </p:cNvSpPr>
          <p:nvPr>
            <p:ph type="sldNum" sz="quarter" idx="12"/>
          </p:nvPr>
        </p:nvSpPr>
        <p:spPr/>
        <p:txBody>
          <a:bodyPr/>
          <a:lstStyle/>
          <a:p>
            <a:fld id="{51710DDC-83FA-4DC6-A19C-D78DA2897314}" type="slidenum">
              <a:rPr lang="en-US" smtClean="0"/>
              <a:t>‹#›</a:t>
            </a:fld>
            <a:endParaRPr lang="en-US"/>
          </a:p>
        </p:txBody>
      </p:sp>
    </p:spTree>
    <p:extLst>
      <p:ext uri="{BB962C8B-B14F-4D97-AF65-F5344CB8AC3E}">
        <p14:creationId xmlns:p14="http://schemas.microsoft.com/office/powerpoint/2010/main" val="42492322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D8B97-2042-0989-C781-6F86D47882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457421-F65E-73AA-33F4-9785A10ADB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E0C7B7-D538-F32C-BA9E-9476654B25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5FE6887-82C6-1F2B-8BBD-333EC33B5D58}"/>
              </a:ext>
            </a:extLst>
          </p:cNvPr>
          <p:cNvSpPr>
            <a:spLocks noGrp="1"/>
          </p:cNvSpPr>
          <p:nvPr>
            <p:ph type="dt" sz="half" idx="10"/>
          </p:nvPr>
        </p:nvSpPr>
        <p:spPr/>
        <p:txBody>
          <a:bodyPr/>
          <a:lstStyle/>
          <a:p>
            <a:fld id="{86A0D8FF-ACEA-4782-8538-AFF9753A01B6}" type="datetimeFigureOut">
              <a:rPr lang="en-US" smtClean="0"/>
              <a:t>09/11/2025</a:t>
            </a:fld>
            <a:endParaRPr lang="en-US"/>
          </a:p>
        </p:txBody>
      </p:sp>
      <p:sp>
        <p:nvSpPr>
          <p:cNvPr id="6" name="Footer Placeholder 5">
            <a:extLst>
              <a:ext uri="{FF2B5EF4-FFF2-40B4-BE49-F238E27FC236}">
                <a16:creationId xmlns:a16="http://schemas.microsoft.com/office/drawing/2014/main" id="{02E83391-955E-B23B-46D5-657A1FBCB9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E09383-83F4-DCEF-2ADD-C9A2A3DB21FE}"/>
              </a:ext>
            </a:extLst>
          </p:cNvPr>
          <p:cNvSpPr>
            <a:spLocks noGrp="1"/>
          </p:cNvSpPr>
          <p:nvPr>
            <p:ph type="sldNum" sz="quarter" idx="12"/>
          </p:nvPr>
        </p:nvSpPr>
        <p:spPr/>
        <p:txBody>
          <a:bodyPr/>
          <a:lstStyle/>
          <a:p>
            <a:fld id="{51710DDC-83FA-4DC6-A19C-D78DA2897314}" type="slidenum">
              <a:rPr lang="en-US" smtClean="0"/>
              <a:t>‹#›</a:t>
            </a:fld>
            <a:endParaRPr lang="en-US"/>
          </a:p>
        </p:txBody>
      </p:sp>
    </p:spTree>
    <p:extLst>
      <p:ext uri="{BB962C8B-B14F-4D97-AF65-F5344CB8AC3E}">
        <p14:creationId xmlns:p14="http://schemas.microsoft.com/office/powerpoint/2010/main" val="11520529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4EFB1-EB56-BB20-7E46-4F06F9A0D4B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140372-99FC-7804-F65B-1E7BC87002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B41FA5-D4EE-C207-BB30-0A724DFBB2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56AB7F-565E-F713-0385-8EC7E65F17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FC976D-1CA1-D6FE-5FD3-5DC6034B2F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952FF8-9AF2-1840-06E6-2C3C8049269D}"/>
              </a:ext>
            </a:extLst>
          </p:cNvPr>
          <p:cNvSpPr>
            <a:spLocks noGrp="1"/>
          </p:cNvSpPr>
          <p:nvPr>
            <p:ph type="dt" sz="half" idx="10"/>
          </p:nvPr>
        </p:nvSpPr>
        <p:spPr/>
        <p:txBody>
          <a:bodyPr/>
          <a:lstStyle/>
          <a:p>
            <a:fld id="{86A0D8FF-ACEA-4782-8538-AFF9753A01B6}" type="datetimeFigureOut">
              <a:rPr lang="en-US" smtClean="0"/>
              <a:t>09/11/2025</a:t>
            </a:fld>
            <a:endParaRPr lang="en-US"/>
          </a:p>
        </p:txBody>
      </p:sp>
      <p:sp>
        <p:nvSpPr>
          <p:cNvPr id="8" name="Footer Placeholder 7">
            <a:extLst>
              <a:ext uri="{FF2B5EF4-FFF2-40B4-BE49-F238E27FC236}">
                <a16:creationId xmlns:a16="http://schemas.microsoft.com/office/drawing/2014/main" id="{1DB579D7-7073-7D4D-2B61-143F2B5837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68E1E6-C5F6-B9A6-8E3A-1A698FF6CEA5}"/>
              </a:ext>
            </a:extLst>
          </p:cNvPr>
          <p:cNvSpPr>
            <a:spLocks noGrp="1"/>
          </p:cNvSpPr>
          <p:nvPr>
            <p:ph type="sldNum" sz="quarter" idx="12"/>
          </p:nvPr>
        </p:nvSpPr>
        <p:spPr/>
        <p:txBody>
          <a:bodyPr/>
          <a:lstStyle/>
          <a:p>
            <a:fld id="{51710DDC-83FA-4DC6-A19C-D78DA2897314}" type="slidenum">
              <a:rPr lang="en-US" smtClean="0"/>
              <a:t>‹#›</a:t>
            </a:fld>
            <a:endParaRPr lang="en-US"/>
          </a:p>
        </p:txBody>
      </p:sp>
    </p:spTree>
    <p:extLst>
      <p:ext uri="{BB962C8B-B14F-4D97-AF65-F5344CB8AC3E}">
        <p14:creationId xmlns:p14="http://schemas.microsoft.com/office/powerpoint/2010/main" val="9165907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B3B89-69FF-46EF-1527-D733D6C4181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438ED9-5FF2-CA49-8889-2AA16A99ACE3}"/>
              </a:ext>
            </a:extLst>
          </p:cNvPr>
          <p:cNvSpPr>
            <a:spLocks noGrp="1"/>
          </p:cNvSpPr>
          <p:nvPr>
            <p:ph type="dt" sz="half" idx="10"/>
          </p:nvPr>
        </p:nvSpPr>
        <p:spPr/>
        <p:txBody>
          <a:bodyPr/>
          <a:lstStyle/>
          <a:p>
            <a:fld id="{86A0D8FF-ACEA-4782-8538-AFF9753A01B6}" type="datetimeFigureOut">
              <a:rPr lang="en-US" smtClean="0"/>
              <a:t>09/11/2025</a:t>
            </a:fld>
            <a:endParaRPr lang="en-US"/>
          </a:p>
        </p:txBody>
      </p:sp>
      <p:sp>
        <p:nvSpPr>
          <p:cNvPr id="4" name="Footer Placeholder 3">
            <a:extLst>
              <a:ext uri="{FF2B5EF4-FFF2-40B4-BE49-F238E27FC236}">
                <a16:creationId xmlns:a16="http://schemas.microsoft.com/office/drawing/2014/main" id="{F5032E93-A086-5A55-CD7B-04EE6F73D5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A4CE03-9EEB-5043-B619-ADD04ACD43E7}"/>
              </a:ext>
            </a:extLst>
          </p:cNvPr>
          <p:cNvSpPr>
            <a:spLocks noGrp="1"/>
          </p:cNvSpPr>
          <p:nvPr>
            <p:ph type="sldNum" sz="quarter" idx="12"/>
          </p:nvPr>
        </p:nvSpPr>
        <p:spPr/>
        <p:txBody>
          <a:bodyPr/>
          <a:lstStyle/>
          <a:p>
            <a:fld id="{51710DDC-83FA-4DC6-A19C-D78DA2897314}" type="slidenum">
              <a:rPr lang="en-US" smtClean="0"/>
              <a:t>‹#›</a:t>
            </a:fld>
            <a:endParaRPr lang="en-US"/>
          </a:p>
        </p:txBody>
      </p:sp>
    </p:spTree>
    <p:extLst>
      <p:ext uri="{BB962C8B-B14F-4D97-AF65-F5344CB8AC3E}">
        <p14:creationId xmlns:p14="http://schemas.microsoft.com/office/powerpoint/2010/main" val="3681139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FB5FA0-FD80-55CA-C832-7F9825A94ABB}"/>
              </a:ext>
            </a:extLst>
          </p:cNvPr>
          <p:cNvSpPr>
            <a:spLocks noGrp="1"/>
          </p:cNvSpPr>
          <p:nvPr>
            <p:ph type="dt" sz="half" idx="10"/>
          </p:nvPr>
        </p:nvSpPr>
        <p:spPr/>
        <p:txBody>
          <a:bodyPr/>
          <a:lstStyle/>
          <a:p>
            <a:fld id="{86A0D8FF-ACEA-4782-8538-AFF9753A01B6}" type="datetimeFigureOut">
              <a:rPr lang="en-US" smtClean="0"/>
              <a:t>09/11/2025</a:t>
            </a:fld>
            <a:endParaRPr lang="en-US"/>
          </a:p>
        </p:txBody>
      </p:sp>
      <p:sp>
        <p:nvSpPr>
          <p:cNvPr id="3" name="Footer Placeholder 2">
            <a:extLst>
              <a:ext uri="{FF2B5EF4-FFF2-40B4-BE49-F238E27FC236}">
                <a16:creationId xmlns:a16="http://schemas.microsoft.com/office/drawing/2014/main" id="{10A5859E-43A8-C28E-69B4-0EE8E8DA30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4926216-1F08-3443-FC9C-2FC1C7BE7311}"/>
              </a:ext>
            </a:extLst>
          </p:cNvPr>
          <p:cNvSpPr>
            <a:spLocks noGrp="1"/>
          </p:cNvSpPr>
          <p:nvPr>
            <p:ph type="sldNum" sz="quarter" idx="12"/>
          </p:nvPr>
        </p:nvSpPr>
        <p:spPr/>
        <p:txBody>
          <a:bodyPr/>
          <a:lstStyle/>
          <a:p>
            <a:fld id="{51710DDC-83FA-4DC6-A19C-D78DA2897314}" type="slidenum">
              <a:rPr lang="en-US" smtClean="0"/>
              <a:t>‹#›</a:t>
            </a:fld>
            <a:endParaRPr lang="en-US"/>
          </a:p>
        </p:txBody>
      </p:sp>
    </p:spTree>
    <p:extLst>
      <p:ext uri="{BB962C8B-B14F-4D97-AF65-F5344CB8AC3E}">
        <p14:creationId xmlns:p14="http://schemas.microsoft.com/office/powerpoint/2010/main" val="29316225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C9F77-4A64-3D1A-0111-D64D0A19DF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EF58B56-5F7E-711C-AA53-F0F5185F37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CB155D4-433D-F066-B908-AC96FD63F5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DF3339-59DE-82B9-F958-B15D24BDA6D5}"/>
              </a:ext>
            </a:extLst>
          </p:cNvPr>
          <p:cNvSpPr>
            <a:spLocks noGrp="1"/>
          </p:cNvSpPr>
          <p:nvPr>
            <p:ph type="dt" sz="half" idx="10"/>
          </p:nvPr>
        </p:nvSpPr>
        <p:spPr/>
        <p:txBody>
          <a:bodyPr/>
          <a:lstStyle/>
          <a:p>
            <a:fld id="{86A0D8FF-ACEA-4782-8538-AFF9753A01B6}" type="datetimeFigureOut">
              <a:rPr lang="en-US" smtClean="0"/>
              <a:t>09/11/2025</a:t>
            </a:fld>
            <a:endParaRPr lang="en-US"/>
          </a:p>
        </p:txBody>
      </p:sp>
      <p:sp>
        <p:nvSpPr>
          <p:cNvPr id="6" name="Footer Placeholder 5">
            <a:extLst>
              <a:ext uri="{FF2B5EF4-FFF2-40B4-BE49-F238E27FC236}">
                <a16:creationId xmlns:a16="http://schemas.microsoft.com/office/drawing/2014/main" id="{4FB9C1AC-45CE-3CD9-BD68-F4EF7C34AF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A9EB0F-1612-E23B-A523-FA4FB350285C}"/>
              </a:ext>
            </a:extLst>
          </p:cNvPr>
          <p:cNvSpPr>
            <a:spLocks noGrp="1"/>
          </p:cNvSpPr>
          <p:nvPr>
            <p:ph type="sldNum" sz="quarter" idx="12"/>
          </p:nvPr>
        </p:nvSpPr>
        <p:spPr/>
        <p:txBody>
          <a:bodyPr/>
          <a:lstStyle/>
          <a:p>
            <a:fld id="{51710DDC-83FA-4DC6-A19C-D78DA2897314}" type="slidenum">
              <a:rPr lang="en-US" smtClean="0"/>
              <a:t>‹#›</a:t>
            </a:fld>
            <a:endParaRPr lang="en-US"/>
          </a:p>
        </p:txBody>
      </p:sp>
    </p:spTree>
    <p:extLst>
      <p:ext uri="{BB962C8B-B14F-4D97-AF65-F5344CB8AC3E}">
        <p14:creationId xmlns:p14="http://schemas.microsoft.com/office/powerpoint/2010/main" val="1861161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674FD-5762-F028-C2B8-F21F3D3B4572}"/>
              </a:ext>
            </a:extLst>
          </p:cNvPr>
          <p:cNvSpPr>
            <a:spLocks noGrp="1"/>
          </p:cNvSpPr>
          <p:nvPr>
            <p:ph type="title"/>
          </p:nvPr>
        </p:nvSpPr>
        <p:spPr/>
        <p:txBody>
          <a:bodyPr/>
          <a:lstStyle/>
          <a:p>
            <a:r>
              <a:rPr lang="en-US"/>
              <a:t>Click to edit Master title style</a:t>
            </a:r>
            <a:endParaRPr lang="ar-AE"/>
          </a:p>
        </p:txBody>
      </p:sp>
      <p:sp>
        <p:nvSpPr>
          <p:cNvPr id="3" name="Content Placeholder 2">
            <a:extLst>
              <a:ext uri="{FF2B5EF4-FFF2-40B4-BE49-F238E27FC236}">
                <a16:creationId xmlns:a16="http://schemas.microsoft.com/office/drawing/2014/main" id="{BFB8299F-CC47-9F54-CD2A-27C4433C2E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4" name="Date Placeholder 3">
            <a:extLst>
              <a:ext uri="{FF2B5EF4-FFF2-40B4-BE49-F238E27FC236}">
                <a16:creationId xmlns:a16="http://schemas.microsoft.com/office/drawing/2014/main" id="{AE7EA29E-5208-CAFF-7F78-B83C1EC42C67}"/>
              </a:ext>
            </a:extLst>
          </p:cNvPr>
          <p:cNvSpPr>
            <a:spLocks noGrp="1"/>
          </p:cNvSpPr>
          <p:nvPr>
            <p:ph type="dt" sz="half" idx="10"/>
          </p:nvPr>
        </p:nvSpPr>
        <p:spPr/>
        <p:txBody>
          <a:bodyPr/>
          <a:lstStyle/>
          <a:p>
            <a:fld id="{2096FCEC-3679-4E74-A0CD-5DCF9F4E7C7D}" type="datetimeFigureOut">
              <a:rPr lang="ar-AE" smtClean="0"/>
              <a:t>19/05/1447</a:t>
            </a:fld>
            <a:endParaRPr lang="ar-AE"/>
          </a:p>
        </p:txBody>
      </p:sp>
      <p:sp>
        <p:nvSpPr>
          <p:cNvPr id="5" name="Footer Placeholder 4">
            <a:extLst>
              <a:ext uri="{FF2B5EF4-FFF2-40B4-BE49-F238E27FC236}">
                <a16:creationId xmlns:a16="http://schemas.microsoft.com/office/drawing/2014/main" id="{77EFBDA3-268A-30FE-40D4-17DD245E302B}"/>
              </a:ext>
            </a:extLst>
          </p:cNvPr>
          <p:cNvSpPr>
            <a:spLocks noGrp="1"/>
          </p:cNvSpPr>
          <p:nvPr>
            <p:ph type="ftr" sz="quarter" idx="11"/>
          </p:nvPr>
        </p:nvSpPr>
        <p:spPr/>
        <p:txBody>
          <a:bodyPr/>
          <a:lstStyle/>
          <a:p>
            <a:endParaRPr lang="ar-AE"/>
          </a:p>
        </p:txBody>
      </p:sp>
      <p:sp>
        <p:nvSpPr>
          <p:cNvPr id="6" name="Slide Number Placeholder 5">
            <a:extLst>
              <a:ext uri="{FF2B5EF4-FFF2-40B4-BE49-F238E27FC236}">
                <a16:creationId xmlns:a16="http://schemas.microsoft.com/office/drawing/2014/main" id="{2C2E89E9-EC08-44C6-9FB6-0F9F49CDD74D}"/>
              </a:ext>
            </a:extLst>
          </p:cNvPr>
          <p:cNvSpPr>
            <a:spLocks noGrp="1"/>
          </p:cNvSpPr>
          <p:nvPr>
            <p:ph type="sldNum" sz="quarter" idx="12"/>
          </p:nvPr>
        </p:nvSpPr>
        <p:spPr/>
        <p:txBody>
          <a:bodyPr/>
          <a:lstStyle/>
          <a:p>
            <a:fld id="{E722EC2C-3848-4779-ADFD-C89EE0767102}" type="slidenum">
              <a:rPr lang="ar-AE" smtClean="0"/>
              <a:t>‹#›</a:t>
            </a:fld>
            <a:endParaRPr lang="ar-AE"/>
          </a:p>
        </p:txBody>
      </p:sp>
    </p:spTree>
    <p:extLst>
      <p:ext uri="{BB962C8B-B14F-4D97-AF65-F5344CB8AC3E}">
        <p14:creationId xmlns:p14="http://schemas.microsoft.com/office/powerpoint/2010/main" val="291719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2AD7D-C4C3-9E40-5195-25F256E63F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906456-7B60-E609-46D7-903F709063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2A4DA1E-462F-0485-27D0-3C91F0308B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7799D3-661F-D9AF-2582-6AE8D2AF254A}"/>
              </a:ext>
            </a:extLst>
          </p:cNvPr>
          <p:cNvSpPr>
            <a:spLocks noGrp="1"/>
          </p:cNvSpPr>
          <p:nvPr>
            <p:ph type="dt" sz="half" idx="10"/>
          </p:nvPr>
        </p:nvSpPr>
        <p:spPr/>
        <p:txBody>
          <a:bodyPr/>
          <a:lstStyle/>
          <a:p>
            <a:fld id="{86A0D8FF-ACEA-4782-8538-AFF9753A01B6}" type="datetimeFigureOut">
              <a:rPr lang="en-US" smtClean="0"/>
              <a:t>09/11/2025</a:t>
            </a:fld>
            <a:endParaRPr lang="en-US"/>
          </a:p>
        </p:txBody>
      </p:sp>
      <p:sp>
        <p:nvSpPr>
          <p:cNvPr id="6" name="Footer Placeholder 5">
            <a:extLst>
              <a:ext uri="{FF2B5EF4-FFF2-40B4-BE49-F238E27FC236}">
                <a16:creationId xmlns:a16="http://schemas.microsoft.com/office/drawing/2014/main" id="{34EB8116-4835-F97A-373C-2B6750024E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7A1E65-59E9-534B-75FA-5F960169937D}"/>
              </a:ext>
            </a:extLst>
          </p:cNvPr>
          <p:cNvSpPr>
            <a:spLocks noGrp="1"/>
          </p:cNvSpPr>
          <p:nvPr>
            <p:ph type="sldNum" sz="quarter" idx="12"/>
          </p:nvPr>
        </p:nvSpPr>
        <p:spPr/>
        <p:txBody>
          <a:bodyPr/>
          <a:lstStyle/>
          <a:p>
            <a:fld id="{51710DDC-83FA-4DC6-A19C-D78DA2897314}" type="slidenum">
              <a:rPr lang="en-US" smtClean="0"/>
              <a:t>‹#›</a:t>
            </a:fld>
            <a:endParaRPr lang="en-US"/>
          </a:p>
        </p:txBody>
      </p:sp>
    </p:spTree>
    <p:extLst>
      <p:ext uri="{BB962C8B-B14F-4D97-AF65-F5344CB8AC3E}">
        <p14:creationId xmlns:p14="http://schemas.microsoft.com/office/powerpoint/2010/main" val="29490526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8146D-8C17-B581-3B5E-AAB62FAF86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2C4E12-D5F9-A84A-6859-C7F6C0C3573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D4D78D-C9E7-8B31-4777-E4D1B29209B9}"/>
              </a:ext>
            </a:extLst>
          </p:cNvPr>
          <p:cNvSpPr>
            <a:spLocks noGrp="1"/>
          </p:cNvSpPr>
          <p:nvPr>
            <p:ph type="dt" sz="half" idx="10"/>
          </p:nvPr>
        </p:nvSpPr>
        <p:spPr/>
        <p:txBody>
          <a:bodyPr/>
          <a:lstStyle/>
          <a:p>
            <a:fld id="{86A0D8FF-ACEA-4782-8538-AFF9753A01B6}" type="datetimeFigureOut">
              <a:rPr lang="en-US" smtClean="0"/>
              <a:t>09/11/2025</a:t>
            </a:fld>
            <a:endParaRPr lang="en-US"/>
          </a:p>
        </p:txBody>
      </p:sp>
      <p:sp>
        <p:nvSpPr>
          <p:cNvPr id="5" name="Footer Placeholder 4">
            <a:extLst>
              <a:ext uri="{FF2B5EF4-FFF2-40B4-BE49-F238E27FC236}">
                <a16:creationId xmlns:a16="http://schemas.microsoft.com/office/drawing/2014/main" id="{829F96FF-5304-03FC-725D-88606C3F56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3E16E3-04FA-1D11-6F96-BCABA46C429E}"/>
              </a:ext>
            </a:extLst>
          </p:cNvPr>
          <p:cNvSpPr>
            <a:spLocks noGrp="1"/>
          </p:cNvSpPr>
          <p:nvPr>
            <p:ph type="sldNum" sz="quarter" idx="12"/>
          </p:nvPr>
        </p:nvSpPr>
        <p:spPr/>
        <p:txBody>
          <a:bodyPr/>
          <a:lstStyle/>
          <a:p>
            <a:fld id="{51710DDC-83FA-4DC6-A19C-D78DA2897314}" type="slidenum">
              <a:rPr lang="en-US" smtClean="0"/>
              <a:t>‹#›</a:t>
            </a:fld>
            <a:endParaRPr lang="en-US"/>
          </a:p>
        </p:txBody>
      </p:sp>
    </p:spTree>
    <p:extLst>
      <p:ext uri="{BB962C8B-B14F-4D97-AF65-F5344CB8AC3E}">
        <p14:creationId xmlns:p14="http://schemas.microsoft.com/office/powerpoint/2010/main" val="41810000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D6F689-6834-4696-0353-F1C4FB959E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3EA0C1-C73C-DF83-F40C-B903A9E5C4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C43E5C-9ADE-E419-E4D5-4A90046CEE81}"/>
              </a:ext>
            </a:extLst>
          </p:cNvPr>
          <p:cNvSpPr>
            <a:spLocks noGrp="1"/>
          </p:cNvSpPr>
          <p:nvPr>
            <p:ph type="dt" sz="half" idx="10"/>
          </p:nvPr>
        </p:nvSpPr>
        <p:spPr/>
        <p:txBody>
          <a:bodyPr/>
          <a:lstStyle/>
          <a:p>
            <a:fld id="{86A0D8FF-ACEA-4782-8538-AFF9753A01B6}" type="datetimeFigureOut">
              <a:rPr lang="en-US" smtClean="0"/>
              <a:t>09/11/2025</a:t>
            </a:fld>
            <a:endParaRPr lang="en-US"/>
          </a:p>
        </p:txBody>
      </p:sp>
      <p:sp>
        <p:nvSpPr>
          <p:cNvPr id="5" name="Footer Placeholder 4">
            <a:extLst>
              <a:ext uri="{FF2B5EF4-FFF2-40B4-BE49-F238E27FC236}">
                <a16:creationId xmlns:a16="http://schemas.microsoft.com/office/drawing/2014/main" id="{5608EFEF-49F1-7BBE-081B-AF989344BB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9B5539-F381-2555-5F71-5A3E41A841A8}"/>
              </a:ext>
            </a:extLst>
          </p:cNvPr>
          <p:cNvSpPr>
            <a:spLocks noGrp="1"/>
          </p:cNvSpPr>
          <p:nvPr>
            <p:ph type="sldNum" sz="quarter" idx="12"/>
          </p:nvPr>
        </p:nvSpPr>
        <p:spPr/>
        <p:txBody>
          <a:bodyPr/>
          <a:lstStyle/>
          <a:p>
            <a:fld id="{51710DDC-83FA-4DC6-A19C-D78DA2897314}" type="slidenum">
              <a:rPr lang="en-US" smtClean="0"/>
              <a:t>‹#›</a:t>
            </a:fld>
            <a:endParaRPr lang="en-US"/>
          </a:p>
        </p:txBody>
      </p:sp>
    </p:spTree>
    <p:extLst>
      <p:ext uri="{BB962C8B-B14F-4D97-AF65-F5344CB8AC3E}">
        <p14:creationId xmlns:p14="http://schemas.microsoft.com/office/powerpoint/2010/main" val="29368811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Top">
    <p:spTree>
      <p:nvGrpSpPr>
        <p:cNvPr id="1" name=""/>
        <p:cNvGrpSpPr/>
        <p:nvPr/>
      </p:nvGrpSpPr>
      <p:grpSpPr>
        <a:xfrm>
          <a:off x="0" y="0"/>
          <a:ext cx="0" cy="0"/>
          <a:chOff x="0" y="0"/>
          <a:chExt cx="0" cy="0"/>
        </a:xfrm>
      </p:grpSpPr>
      <p:sp>
        <p:nvSpPr>
          <p:cNvPr id="8" name="Title Placeholder 6"/>
          <p:cNvSpPr>
            <a:spLocks noGrp="1"/>
          </p:cNvSpPr>
          <p:nvPr>
            <p:ph type="title"/>
          </p:nvPr>
        </p:nvSpPr>
        <p:spPr>
          <a:xfrm>
            <a:off x="623272" y="205061"/>
            <a:ext cx="10515600" cy="1325563"/>
          </a:xfrm>
          <a:prstGeom prst="rect">
            <a:avLst/>
          </a:prstGeom>
        </p:spPr>
        <p:txBody>
          <a:bodyPr vert="horz" lIns="91440" tIns="45720" rIns="91440" bIns="45720" rtlCol="0" anchor="ctr">
            <a:noAutofit/>
          </a:bodyPr>
          <a:lstStyle/>
          <a:p>
            <a:r>
              <a:rPr lang="en-US"/>
              <a:t>Click to edit Master title style</a:t>
            </a:r>
          </a:p>
        </p:txBody>
      </p:sp>
    </p:spTree>
    <p:custDataLst>
      <p:tags r:id="rId1"/>
    </p:custDataLst>
    <p:extLst>
      <p:ext uri="{BB962C8B-B14F-4D97-AF65-F5344CB8AC3E}">
        <p14:creationId xmlns:p14="http://schemas.microsoft.com/office/powerpoint/2010/main" val="1132606888"/>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with Four Pictures Righ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8832852" y="-1"/>
            <a:ext cx="3359149" cy="3984171"/>
          </a:xfrm>
        </p:spPr>
        <p:txBody>
          <a:bodyPr/>
          <a:lstStyle/>
          <a:p>
            <a:r>
              <a:rPr lang="en-US"/>
              <a:t>Click icon to add picture</a:t>
            </a:r>
          </a:p>
        </p:txBody>
      </p:sp>
      <p:sp>
        <p:nvSpPr>
          <p:cNvPr id="9" name="Picture Placeholder 7"/>
          <p:cNvSpPr>
            <a:spLocks noGrp="1"/>
          </p:cNvSpPr>
          <p:nvPr>
            <p:ph type="pic" sz="quarter" idx="11"/>
          </p:nvPr>
        </p:nvSpPr>
        <p:spPr>
          <a:xfrm>
            <a:off x="5378452" y="-1"/>
            <a:ext cx="3359149" cy="3483864"/>
          </a:xfrm>
        </p:spPr>
        <p:txBody>
          <a:bodyPr/>
          <a:lstStyle/>
          <a:p>
            <a:r>
              <a:rPr lang="en-US"/>
              <a:t>Click icon to add picture</a:t>
            </a:r>
          </a:p>
        </p:txBody>
      </p:sp>
      <p:sp>
        <p:nvSpPr>
          <p:cNvPr id="10" name="Picture Placeholder 7"/>
          <p:cNvSpPr>
            <a:spLocks noGrp="1"/>
          </p:cNvSpPr>
          <p:nvPr>
            <p:ph type="pic" sz="quarter" idx="12"/>
          </p:nvPr>
        </p:nvSpPr>
        <p:spPr>
          <a:xfrm>
            <a:off x="8832852" y="4056654"/>
            <a:ext cx="3359149" cy="2801346"/>
          </a:xfrm>
        </p:spPr>
        <p:txBody>
          <a:bodyPr/>
          <a:lstStyle/>
          <a:p>
            <a:r>
              <a:rPr lang="en-US"/>
              <a:t>Click icon to add picture</a:t>
            </a:r>
          </a:p>
        </p:txBody>
      </p:sp>
      <p:sp>
        <p:nvSpPr>
          <p:cNvPr id="11" name="Picture Placeholder 7"/>
          <p:cNvSpPr>
            <a:spLocks noGrp="1"/>
          </p:cNvSpPr>
          <p:nvPr>
            <p:ph type="pic" sz="quarter" idx="13"/>
          </p:nvPr>
        </p:nvSpPr>
        <p:spPr>
          <a:xfrm>
            <a:off x="5378452" y="3554966"/>
            <a:ext cx="3359149" cy="3303037"/>
          </a:xfrm>
        </p:spPr>
        <p:txBody>
          <a:bodyPr/>
          <a:lstStyle/>
          <a:p>
            <a:r>
              <a:rPr lang="en-US"/>
              <a:t>Click icon to add picture</a:t>
            </a:r>
          </a:p>
        </p:txBody>
      </p:sp>
      <p:sp>
        <p:nvSpPr>
          <p:cNvPr id="12" name="Title Placeholder 6">
            <a:extLst>
              <a:ext uri="{FF2B5EF4-FFF2-40B4-BE49-F238E27FC236}">
                <a16:creationId xmlns:a16="http://schemas.microsoft.com/office/drawing/2014/main" id="{C30D4BDA-C54C-4AB6-812F-7FADC65AD154}"/>
              </a:ext>
            </a:extLst>
          </p:cNvPr>
          <p:cNvSpPr>
            <a:spLocks noGrp="1"/>
          </p:cNvSpPr>
          <p:nvPr>
            <p:ph type="title"/>
          </p:nvPr>
        </p:nvSpPr>
        <p:spPr>
          <a:xfrm>
            <a:off x="624001" y="470766"/>
            <a:ext cx="5305347" cy="1325563"/>
          </a:xfrm>
          <a:prstGeom prst="rect">
            <a:avLst/>
          </a:prstGeom>
        </p:spPr>
        <p:txBody>
          <a:bodyPr vert="horz" lIns="91440" tIns="45720" rIns="91440" bIns="45720" rtlCol="0" anchor="ctr">
            <a:noAutofit/>
          </a:bodyPr>
          <a:lstStyle>
            <a:lvl1pPr>
              <a:lnSpc>
                <a:spcPct val="80000"/>
              </a:lnSpc>
              <a:defRPr b="0" i="0">
                <a:latin typeface="Gotham Condensed Medium" panose="02000606030000020004" pitchFamily="50" charset="0"/>
                <a:ea typeface="Gotham Condensed Medium" panose="02000606030000020004" pitchFamily="50" charset="0"/>
                <a:cs typeface="Gotham Condensed Medium" panose="02000606030000020004" pitchFamily="50"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3130747266"/>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ext &amp; Image 2">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B90D29B5-35A6-4D03-B78E-2E667F3E0125}"/>
              </a:ext>
            </a:extLst>
          </p:cNvPr>
          <p:cNvSpPr>
            <a:spLocks noGrp="1"/>
          </p:cNvSpPr>
          <p:nvPr>
            <p:ph type="pic" idx="1"/>
          </p:nvPr>
        </p:nvSpPr>
        <p:spPr>
          <a:xfrm>
            <a:off x="4659312" y="0"/>
            <a:ext cx="7532688" cy="6858000"/>
          </a:xfrm>
          <a:prstGeom prst="rect">
            <a:avLst/>
          </a:prstGeom>
        </p:spPr>
        <p:txBody>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3" name="Text Placeholder 17">
            <a:extLst>
              <a:ext uri="{FF2B5EF4-FFF2-40B4-BE49-F238E27FC236}">
                <a16:creationId xmlns:a16="http://schemas.microsoft.com/office/drawing/2014/main" id="{9F190065-DC75-4493-B7D2-391D6AC71102}"/>
              </a:ext>
            </a:extLst>
          </p:cNvPr>
          <p:cNvSpPr>
            <a:spLocks noGrp="1"/>
          </p:cNvSpPr>
          <p:nvPr>
            <p:ph type="body" sz="quarter" idx="12" hasCustomPrompt="1"/>
          </p:nvPr>
        </p:nvSpPr>
        <p:spPr>
          <a:xfrm>
            <a:off x="608276" y="1673346"/>
            <a:ext cx="3732905" cy="4163627"/>
          </a:xfrm>
          <a:prstGeom prst="rect">
            <a:avLst/>
          </a:prstGeom>
        </p:spPr>
        <p:txBody>
          <a:bodyPr/>
          <a:lstStyle>
            <a:lvl1pPr marL="0" indent="0" algn="l" defTabSz="914400" rtl="0" eaLnBrk="1" latinLnBrk="0" hangingPunct="1">
              <a:lnSpc>
                <a:spcPct val="100000"/>
              </a:lnSpc>
              <a:buFont typeface="Arial" panose="020B0604020202020204" pitchFamily="34" charset="0"/>
              <a:buNone/>
              <a:defRPr lang="en-US" sz="1050" kern="1200" dirty="0" smtClean="0">
                <a:solidFill>
                  <a:schemeClr val="tx2"/>
                </a:solidFill>
                <a:latin typeface="+mn-lt"/>
                <a:ea typeface="Arial" charset="0"/>
                <a:cs typeface="Arial" charset="0"/>
              </a:defRPr>
            </a:lvl1pPr>
            <a:lvl2pPr>
              <a:lnSpc>
                <a:spcPct val="100000"/>
              </a:lnSpc>
              <a:defRPr sz="1050">
                <a:solidFill>
                  <a:schemeClr val="bg2"/>
                </a:solidFill>
              </a:defRPr>
            </a:lvl2pPr>
            <a:lvl3pPr>
              <a:defRPr sz="1050">
                <a:solidFill>
                  <a:schemeClr val="bg2"/>
                </a:solidFill>
              </a:defRPr>
            </a:lvl3pPr>
            <a:lvl4pPr>
              <a:defRPr sz="1050">
                <a:solidFill>
                  <a:schemeClr val="bg2"/>
                </a:solidFill>
              </a:defRPr>
            </a:lvl4pPr>
            <a:lvl5pPr>
              <a:defRPr sz="1050"/>
            </a:lvl5pPr>
            <a:lvl6pPr>
              <a:defRPr sz="1050">
                <a:solidFill>
                  <a:schemeClr val="bg2"/>
                </a:solidFill>
              </a:defRPr>
            </a:lvl6pPr>
            <a:lvl7pPr>
              <a:defRPr sz="1050">
                <a:solidFill>
                  <a:schemeClr val="bg2"/>
                </a:solidFill>
              </a:defRPr>
            </a:lvl7pPr>
            <a:lvl8pPr>
              <a:defRPr sz="1050">
                <a:solidFill>
                  <a:schemeClr val="bg2"/>
                </a:solidFill>
              </a:defRPr>
            </a:lvl8pPr>
            <a:lvl9pPr>
              <a:buNone/>
              <a:defRPr sz="1050">
                <a:solidFill>
                  <a:schemeClr val="bg2"/>
                </a:solidFill>
              </a:defRPr>
            </a:lvl9pPr>
          </a:lstStyle>
          <a:p>
            <a:pPr lvl="0"/>
            <a:r>
              <a:rPr lang="en-US"/>
              <a:t>Insert Text</a:t>
            </a:r>
          </a:p>
          <a:p>
            <a:pPr lvl="2"/>
            <a:endParaRPr lang="en-US"/>
          </a:p>
          <a:p>
            <a:pPr lvl="8"/>
            <a:endParaRPr lang="en-US"/>
          </a:p>
        </p:txBody>
      </p:sp>
      <p:sp>
        <p:nvSpPr>
          <p:cNvPr id="12" name="Text Placeholder 2">
            <a:extLst>
              <a:ext uri="{FF2B5EF4-FFF2-40B4-BE49-F238E27FC236}">
                <a16:creationId xmlns:a16="http://schemas.microsoft.com/office/drawing/2014/main" id="{B5107F99-135D-4BBE-90C6-C70E95218C2A}"/>
              </a:ext>
            </a:extLst>
          </p:cNvPr>
          <p:cNvSpPr>
            <a:spLocks noGrp="1"/>
          </p:cNvSpPr>
          <p:nvPr>
            <p:ph type="body" idx="19" hasCustomPrompt="1"/>
          </p:nvPr>
        </p:nvSpPr>
        <p:spPr>
          <a:xfrm>
            <a:off x="608276" y="439329"/>
            <a:ext cx="3732905" cy="326975"/>
          </a:xfrm>
          <a:prstGeom prst="rect">
            <a:avLst/>
          </a:prstGeom>
        </p:spPr>
        <p:txBody>
          <a:bodyPr>
            <a:normAutofit/>
          </a:bodyPr>
          <a:lstStyle>
            <a:lvl1pPr marL="0" indent="0" algn="l">
              <a:buNone/>
              <a:defRPr sz="2000">
                <a:solidFill>
                  <a:schemeClr val="tx1"/>
                </a:solidFill>
                <a:latin typeface="Aston Martin Flare Medium" panose="020E0603040504020204" pitchFamily="34" charset="0"/>
                <a:cs typeface="Aston Martin Flare Medium" panose="020E06030405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Page Title</a:t>
            </a:r>
          </a:p>
        </p:txBody>
      </p:sp>
      <p:sp>
        <p:nvSpPr>
          <p:cNvPr id="6" name="Text Placeholder 6">
            <a:extLst>
              <a:ext uri="{FF2B5EF4-FFF2-40B4-BE49-F238E27FC236}">
                <a16:creationId xmlns:a16="http://schemas.microsoft.com/office/drawing/2014/main" id="{7BE00725-474B-416B-9142-D595D78AFAB4}"/>
              </a:ext>
            </a:extLst>
          </p:cNvPr>
          <p:cNvSpPr>
            <a:spLocks noGrp="1"/>
          </p:cNvSpPr>
          <p:nvPr>
            <p:ph type="body" idx="38" hasCustomPrompt="1"/>
          </p:nvPr>
        </p:nvSpPr>
        <p:spPr>
          <a:xfrm>
            <a:off x="608276" y="1292676"/>
            <a:ext cx="3732905" cy="326975"/>
          </a:xfrm>
          <a:prstGeom prst="rect">
            <a:avLst/>
          </a:prstGeom>
        </p:spPr>
        <p:txBody>
          <a:bodyPr/>
          <a:lstStyle>
            <a:lvl1pPr>
              <a:buNone/>
              <a:defRPr sz="1400">
                <a:solidFill>
                  <a:schemeClr val="bg1">
                    <a:lumMod val="50000"/>
                  </a:schemeClr>
                </a:solidFill>
                <a:latin typeface="Aston Martin Sans" panose="020B0503020203020204" pitchFamily="34" charset="0"/>
                <a:cs typeface="Aston Martin Sans" panose="020B0503020203020204" pitchFamily="34" charset="0"/>
              </a:defRPr>
            </a:lvl1pPr>
          </a:lstStyle>
          <a:p>
            <a:r>
              <a:rPr lang="en-GB"/>
              <a:t>Sub-Heading</a:t>
            </a:r>
          </a:p>
        </p:txBody>
      </p:sp>
    </p:spTree>
    <p:extLst>
      <p:ext uri="{BB962C8B-B14F-4D97-AF65-F5344CB8AC3E}">
        <p14:creationId xmlns:p14="http://schemas.microsoft.com/office/powerpoint/2010/main" val="743568457"/>
      </p:ext>
    </p:extLst>
  </p:cSld>
  <p:clrMapOvr>
    <a:masterClrMapping/>
  </p:clrMapOvr>
  <p:transition spd="slow">
    <p:cove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EC56D-5B73-6DFE-A294-8149185838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ar-AE"/>
          </a:p>
        </p:txBody>
      </p:sp>
      <p:sp>
        <p:nvSpPr>
          <p:cNvPr id="3" name="Subtitle 2">
            <a:extLst>
              <a:ext uri="{FF2B5EF4-FFF2-40B4-BE49-F238E27FC236}">
                <a16:creationId xmlns:a16="http://schemas.microsoft.com/office/drawing/2014/main" id="{D4051562-4C0C-A762-D928-DE7F0707BD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ar-AE"/>
          </a:p>
        </p:txBody>
      </p:sp>
      <p:sp>
        <p:nvSpPr>
          <p:cNvPr id="4" name="Date Placeholder 3">
            <a:extLst>
              <a:ext uri="{FF2B5EF4-FFF2-40B4-BE49-F238E27FC236}">
                <a16:creationId xmlns:a16="http://schemas.microsoft.com/office/drawing/2014/main" id="{7FF8AF03-D6DD-8632-F0F3-88EDE3641D9B}"/>
              </a:ext>
            </a:extLst>
          </p:cNvPr>
          <p:cNvSpPr>
            <a:spLocks noGrp="1"/>
          </p:cNvSpPr>
          <p:nvPr>
            <p:ph type="dt" sz="half" idx="10"/>
          </p:nvPr>
        </p:nvSpPr>
        <p:spPr/>
        <p:txBody>
          <a:bodyPr/>
          <a:lstStyle/>
          <a:p>
            <a:fld id="{80D6EF44-B97A-45FE-B6C8-40C400A1F3FF}" type="datetimeFigureOut">
              <a:rPr lang="ar-AE" smtClean="0"/>
              <a:t>19/05/1447</a:t>
            </a:fld>
            <a:endParaRPr lang="ar-AE"/>
          </a:p>
        </p:txBody>
      </p:sp>
      <p:sp>
        <p:nvSpPr>
          <p:cNvPr id="5" name="Footer Placeholder 4">
            <a:extLst>
              <a:ext uri="{FF2B5EF4-FFF2-40B4-BE49-F238E27FC236}">
                <a16:creationId xmlns:a16="http://schemas.microsoft.com/office/drawing/2014/main" id="{FF38248A-E1F3-4B49-0774-CBACA7ED2D31}"/>
              </a:ext>
            </a:extLst>
          </p:cNvPr>
          <p:cNvSpPr>
            <a:spLocks noGrp="1"/>
          </p:cNvSpPr>
          <p:nvPr>
            <p:ph type="ftr" sz="quarter" idx="11"/>
          </p:nvPr>
        </p:nvSpPr>
        <p:spPr/>
        <p:txBody>
          <a:bodyPr/>
          <a:lstStyle/>
          <a:p>
            <a:endParaRPr lang="ar-AE"/>
          </a:p>
        </p:txBody>
      </p:sp>
      <p:sp>
        <p:nvSpPr>
          <p:cNvPr id="6" name="Slide Number Placeholder 5">
            <a:extLst>
              <a:ext uri="{FF2B5EF4-FFF2-40B4-BE49-F238E27FC236}">
                <a16:creationId xmlns:a16="http://schemas.microsoft.com/office/drawing/2014/main" id="{BC9DF7D3-69D3-E74F-D00A-159824D00E95}"/>
              </a:ext>
            </a:extLst>
          </p:cNvPr>
          <p:cNvSpPr>
            <a:spLocks noGrp="1"/>
          </p:cNvSpPr>
          <p:nvPr>
            <p:ph type="sldNum" sz="quarter" idx="12"/>
          </p:nvPr>
        </p:nvSpPr>
        <p:spPr/>
        <p:txBody>
          <a:bodyPr/>
          <a:lstStyle/>
          <a:p>
            <a:fld id="{AC406670-4A28-4FB0-B4B2-6E68BDFA4DE3}" type="slidenum">
              <a:rPr lang="ar-AE" smtClean="0"/>
              <a:t>‹#›</a:t>
            </a:fld>
            <a:endParaRPr lang="ar-AE"/>
          </a:p>
        </p:txBody>
      </p:sp>
    </p:spTree>
    <p:extLst>
      <p:ext uri="{BB962C8B-B14F-4D97-AF65-F5344CB8AC3E}">
        <p14:creationId xmlns:p14="http://schemas.microsoft.com/office/powerpoint/2010/main" val="37817042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A0FD5-1B79-B03F-5908-91FEAA55A2B3}"/>
              </a:ext>
            </a:extLst>
          </p:cNvPr>
          <p:cNvSpPr>
            <a:spLocks noGrp="1"/>
          </p:cNvSpPr>
          <p:nvPr>
            <p:ph type="title"/>
          </p:nvPr>
        </p:nvSpPr>
        <p:spPr/>
        <p:txBody>
          <a:bodyPr/>
          <a:lstStyle/>
          <a:p>
            <a:r>
              <a:rPr lang="en-US"/>
              <a:t>Click to edit Master title style</a:t>
            </a:r>
            <a:endParaRPr lang="ar-AE"/>
          </a:p>
        </p:txBody>
      </p:sp>
      <p:sp>
        <p:nvSpPr>
          <p:cNvPr id="3" name="Content Placeholder 2">
            <a:extLst>
              <a:ext uri="{FF2B5EF4-FFF2-40B4-BE49-F238E27FC236}">
                <a16:creationId xmlns:a16="http://schemas.microsoft.com/office/drawing/2014/main" id="{88AF7B36-491A-8CA3-0DF7-473F10A0FB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4" name="Date Placeholder 3">
            <a:extLst>
              <a:ext uri="{FF2B5EF4-FFF2-40B4-BE49-F238E27FC236}">
                <a16:creationId xmlns:a16="http://schemas.microsoft.com/office/drawing/2014/main" id="{C9E8C6E3-A0EB-94B6-5581-1F04BBF632E8}"/>
              </a:ext>
            </a:extLst>
          </p:cNvPr>
          <p:cNvSpPr>
            <a:spLocks noGrp="1"/>
          </p:cNvSpPr>
          <p:nvPr>
            <p:ph type="dt" sz="half" idx="10"/>
          </p:nvPr>
        </p:nvSpPr>
        <p:spPr/>
        <p:txBody>
          <a:bodyPr/>
          <a:lstStyle/>
          <a:p>
            <a:fld id="{80D6EF44-B97A-45FE-B6C8-40C400A1F3FF}" type="datetimeFigureOut">
              <a:rPr lang="ar-AE" smtClean="0"/>
              <a:t>19/05/1447</a:t>
            </a:fld>
            <a:endParaRPr lang="ar-AE"/>
          </a:p>
        </p:txBody>
      </p:sp>
      <p:sp>
        <p:nvSpPr>
          <p:cNvPr id="5" name="Footer Placeholder 4">
            <a:extLst>
              <a:ext uri="{FF2B5EF4-FFF2-40B4-BE49-F238E27FC236}">
                <a16:creationId xmlns:a16="http://schemas.microsoft.com/office/drawing/2014/main" id="{C1C74D32-63CD-C0A7-C82D-CC07579F2208}"/>
              </a:ext>
            </a:extLst>
          </p:cNvPr>
          <p:cNvSpPr>
            <a:spLocks noGrp="1"/>
          </p:cNvSpPr>
          <p:nvPr>
            <p:ph type="ftr" sz="quarter" idx="11"/>
          </p:nvPr>
        </p:nvSpPr>
        <p:spPr/>
        <p:txBody>
          <a:bodyPr/>
          <a:lstStyle/>
          <a:p>
            <a:endParaRPr lang="ar-AE"/>
          </a:p>
        </p:txBody>
      </p:sp>
      <p:sp>
        <p:nvSpPr>
          <p:cNvPr id="6" name="Slide Number Placeholder 5">
            <a:extLst>
              <a:ext uri="{FF2B5EF4-FFF2-40B4-BE49-F238E27FC236}">
                <a16:creationId xmlns:a16="http://schemas.microsoft.com/office/drawing/2014/main" id="{06BD0D13-0514-3F23-AB49-08DDB96E5F75}"/>
              </a:ext>
            </a:extLst>
          </p:cNvPr>
          <p:cNvSpPr>
            <a:spLocks noGrp="1"/>
          </p:cNvSpPr>
          <p:nvPr>
            <p:ph type="sldNum" sz="quarter" idx="12"/>
          </p:nvPr>
        </p:nvSpPr>
        <p:spPr/>
        <p:txBody>
          <a:bodyPr/>
          <a:lstStyle/>
          <a:p>
            <a:fld id="{AC406670-4A28-4FB0-B4B2-6E68BDFA4DE3}" type="slidenum">
              <a:rPr lang="ar-AE" smtClean="0"/>
              <a:t>‹#›</a:t>
            </a:fld>
            <a:endParaRPr lang="ar-AE"/>
          </a:p>
        </p:txBody>
      </p:sp>
    </p:spTree>
    <p:extLst>
      <p:ext uri="{BB962C8B-B14F-4D97-AF65-F5344CB8AC3E}">
        <p14:creationId xmlns:p14="http://schemas.microsoft.com/office/powerpoint/2010/main" val="41188948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A0D3A-9C86-B569-87ED-5BA1588A8E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ar-AE"/>
          </a:p>
        </p:txBody>
      </p:sp>
      <p:sp>
        <p:nvSpPr>
          <p:cNvPr id="3" name="Text Placeholder 2">
            <a:extLst>
              <a:ext uri="{FF2B5EF4-FFF2-40B4-BE49-F238E27FC236}">
                <a16:creationId xmlns:a16="http://schemas.microsoft.com/office/drawing/2014/main" id="{80823CF7-8D66-C9E6-C3C2-261616821C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FFEAF0A-8C59-903A-4AB5-BA6778B3B830}"/>
              </a:ext>
            </a:extLst>
          </p:cNvPr>
          <p:cNvSpPr>
            <a:spLocks noGrp="1"/>
          </p:cNvSpPr>
          <p:nvPr>
            <p:ph type="dt" sz="half" idx="10"/>
          </p:nvPr>
        </p:nvSpPr>
        <p:spPr/>
        <p:txBody>
          <a:bodyPr/>
          <a:lstStyle/>
          <a:p>
            <a:fld id="{80D6EF44-B97A-45FE-B6C8-40C400A1F3FF}" type="datetimeFigureOut">
              <a:rPr lang="ar-AE" smtClean="0"/>
              <a:t>19/05/1447</a:t>
            </a:fld>
            <a:endParaRPr lang="ar-AE"/>
          </a:p>
        </p:txBody>
      </p:sp>
      <p:sp>
        <p:nvSpPr>
          <p:cNvPr id="5" name="Footer Placeholder 4">
            <a:extLst>
              <a:ext uri="{FF2B5EF4-FFF2-40B4-BE49-F238E27FC236}">
                <a16:creationId xmlns:a16="http://schemas.microsoft.com/office/drawing/2014/main" id="{7B274EB4-2E54-2747-0151-41EC5CBDC358}"/>
              </a:ext>
            </a:extLst>
          </p:cNvPr>
          <p:cNvSpPr>
            <a:spLocks noGrp="1"/>
          </p:cNvSpPr>
          <p:nvPr>
            <p:ph type="ftr" sz="quarter" idx="11"/>
          </p:nvPr>
        </p:nvSpPr>
        <p:spPr/>
        <p:txBody>
          <a:bodyPr/>
          <a:lstStyle/>
          <a:p>
            <a:endParaRPr lang="ar-AE"/>
          </a:p>
        </p:txBody>
      </p:sp>
      <p:sp>
        <p:nvSpPr>
          <p:cNvPr id="6" name="Slide Number Placeholder 5">
            <a:extLst>
              <a:ext uri="{FF2B5EF4-FFF2-40B4-BE49-F238E27FC236}">
                <a16:creationId xmlns:a16="http://schemas.microsoft.com/office/drawing/2014/main" id="{588D9FE9-5A62-13B0-B0A1-F99E3C6F6C7A}"/>
              </a:ext>
            </a:extLst>
          </p:cNvPr>
          <p:cNvSpPr>
            <a:spLocks noGrp="1"/>
          </p:cNvSpPr>
          <p:nvPr>
            <p:ph type="sldNum" sz="quarter" idx="12"/>
          </p:nvPr>
        </p:nvSpPr>
        <p:spPr/>
        <p:txBody>
          <a:bodyPr/>
          <a:lstStyle/>
          <a:p>
            <a:fld id="{AC406670-4A28-4FB0-B4B2-6E68BDFA4DE3}" type="slidenum">
              <a:rPr lang="ar-AE" smtClean="0"/>
              <a:t>‹#›</a:t>
            </a:fld>
            <a:endParaRPr lang="ar-AE"/>
          </a:p>
        </p:txBody>
      </p:sp>
    </p:spTree>
    <p:extLst>
      <p:ext uri="{BB962C8B-B14F-4D97-AF65-F5344CB8AC3E}">
        <p14:creationId xmlns:p14="http://schemas.microsoft.com/office/powerpoint/2010/main" val="24017191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7B228-1260-43A7-D468-CB7195C5E03C}"/>
              </a:ext>
            </a:extLst>
          </p:cNvPr>
          <p:cNvSpPr>
            <a:spLocks noGrp="1"/>
          </p:cNvSpPr>
          <p:nvPr>
            <p:ph type="title"/>
          </p:nvPr>
        </p:nvSpPr>
        <p:spPr/>
        <p:txBody>
          <a:bodyPr/>
          <a:lstStyle/>
          <a:p>
            <a:r>
              <a:rPr lang="en-US"/>
              <a:t>Click to edit Master title style</a:t>
            </a:r>
            <a:endParaRPr lang="ar-AE"/>
          </a:p>
        </p:txBody>
      </p:sp>
      <p:sp>
        <p:nvSpPr>
          <p:cNvPr id="3" name="Content Placeholder 2">
            <a:extLst>
              <a:ext uri="{FF2B5EF4-FFF2-40B4-BE49-F238E27FC236}">
                <a16:creationId xmlns:a16="http://schemas.microsoft.com/office/drawing/2014/main" id="{82BBA6A4-15C4-8916-80CD-3EA6E1C39D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4" name="Content Placeholder 3">
            <a:extLst>
              <a:ext uri="{FF2B5EF4-FFF2-40B4-BE49-F238E27FC236}">
                <a16:creationId xmlns:a16="http://schemas.microsoft.com/office/drawing/2014/main" id="{911DEEF1-8613-E89C-A774-563C061665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5" name="Date Placeholder 4">
            <a:extLst>
              <a:ext uri="{FF2B5EF4-FFF2-40B4-BE49-F238E27FC236}">
                <a16:creationId xmlns:a16="http://schemas.microsoft.com/office/drawing/2014/main" id="{A7999E4C-F3E9-18DA-D170-550FC6AA93C0}"/>
              </a:ext>
            </a:extLst>
          </p:cNvPr>
          <p:cNvSpPr>
            <a:spLocks noGrp="1"/>
          </p:cNvSpPr>
          <p:nvPr>
            <p:ph type="dt" sz="half" idx="10"/>
          </p:nvPr>
        </p:nvSpPr>
        <p:spPr/>
        <p:txBody>
          <a:bodyPr/>
          <a:lstStyle/>
          <a:p>
            <a:fld id="{80D6EF44-B97A-45FE-B6C8-40C400A1F3FF}" type="datetimeFigureOut">
              <a:rPr lang="ar-AE" smtClean="0"/>
              <a:t>19/05/1447</a:t>
            </a:fld>
            <a:endParaRPr lang="ar-AE"/>
          </a:p>
        </p:txBody>
      </p:sp>
      <p:sp>
        <p:nvSpPr>
          <p:cNvPr id="6" name="Footer Placeholder 5">
            <a:extLst>
              <a:ext uri="{FF2B5EF4-FFF2-40B4-BE49-F238E27FC236}">
                <a16:creationId xmlns:a16="http://schemas.microsoft.com/office/drawing/2014/main" id="{7C9E2444-B222-1A30-DD8C-1B571C438C2F}"/>
              </a:ext>
            </a:extLst>
          </p:cNvPr>
          <p:cNvSpPr>
            <a:spLocks noGrp="1"/>
          </p:cNvSpPr>
          <p:nvPr>
            <p:ph type="ftr" sz="quarter" idx="11"/>
          </p:nvPr>
        </p:nvSpPr>
        <p:spPr/>
        <p:txBody>
          <a:bodyPr/>
          <a:lstStyle/>
          <a:p>
            <a:endParaRPr lang="ar-AE"/>
          </a:p>
        </p:txBody>
      </p:sp>
      <p:sp>
        <p:nvSpPr>
          <p:cNvPr id="7" name="Slide Number Placeholder 6">
            <a:extLst>
              <a:ext uri="{FF2B5EF4-FFF2-40B4-BE49-F238E27FC236}">
                <a16:creationId xmlns:a16="http://schemas.microsoft.com/office/drawing/2014/main" id="{8A76E4C5-0C15-2F05-7BC2-20FA1E3E3908}"/>
              </a:ext>
            </a:extLst>
          </p:cNvPr>
          <p:cNvSpPr>
            <a:spLocks noGrp="1"/>
          </p:cNvSpPr>
          <p:nvPr>
            <p:ph type="sldNum" sz="quarter" idx="12"/>
          </p:nvPr>
        </p:nvSpPr>
        <p:spPr/>
        <p:txBody>
          <a:bodyPr/>
          <a:lstStyle/>
          <a:p>
            <a:fld id="{AC406670-4A28-4FB0-B4B2-6E68BDFA4DE3}" type="slidenum">
              <a:rPr lang="ar-AE" smtClean="0"/>
              <a:t>‹#›</a:t>
            </a:fld>
            <a:endParaRPr lang="ar-AE"/>
          </a:p>
        </p:txBody>
      </p:sp>
    </p:spTree>
    <p:extLst>
      <p:ext uri="{BB962C8B-B14F-4D97-AF65-F5344CB8AC3E}">
        <p14:creationId xmlns:p14="http://schemas.microsoft.com/office/powerpoint/2010/main" val="1216542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C148C-DF8F-F4F5-C048-08F57010890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ar-AE"/>
          </a:p>
        </p:txBody>
      </p:sp>
      <p:sp>
        <p:nvSpPr>
          <p:cNvPr id="3" name="Text Placeholder 2">
            <a:extLst>
              <a:ext uri="{FF2B5EF4-FFF2-40B4-BE49-F238E27FC236}">
                <a16:creationId xmlns:a16="http://schemas.microsoft.com/office/drawing/2014/main" id="{F6C1901E-A157-EBC0-775D-DBF9170439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571C78-6AC8-0F06-C3A3-C6210AFABA9C}"/>
              </a:ext>
            </a:extLst>
          </p:cNvPr>
          <p:cNvSpPr>
            <a:spLocks noGrp="1"/>
          </p:cNvSpPr>
          <p:nvPr>
            <p:ph type="dt" sz="half" idx="10"/>
          </p:nvPr>
        </p:nvSpPr>
        <p:spPr/>
        <p:txBody>
          <a:bodyPr/>
          <a:lstStyle/>
          <a:p>
            <a:fld id="{2096FCEC-3679-4E74-A0CD-5DCF9F4E7C7D}" type="datetimeFigureOut">
              <a:rPr lang="ar-AE" smtClean="0"/>
              <a:t>19/05/1447</a:t>
            </a:fld>
            <a:endParaRPr lang="ar-AE"/>
          </a:p>
        </p:txBody>
      </p:sp>
      <p:sp>
        <p:nvSpPr>
          <p:cNvPr id="5" name="Footer Placeholder 4">
            <a:extLst>
              <a:ext uri="{FF2B5EF4-FFF2-40B4-BE49-F238E27FC236}">
                <a16:creationId xmlns:a16="http://schemas.microsoft.com/office/drawing/2014/main" id="{36F97E00-0331-4040-68DC-FAE5F12E657B}"/>
              </a:ext>
            </a:extLst>
          </p:cNvPr>
          <p:cNvSpPr>
            <a:spLocks noGrp="1"/>
          </p:cNvSpPr>
          <p:nvPr>
            <p:ph type="ftr" sz="quarter" idx="11"/>
          </p:nvPr>
        </p:nvSpPr>
        <p:spPr/>
        <p:txBody>
          <a:bodyPr/>
          <a:lstStyle/>
          <a:p>
            <a:endParaRPr lang="ar-AE"/>
          </a:p>
        </p:txBody>
      </p:sp>
      <p:sp>
        <p:nvSpPr>
          <p:cNvPr id="6" name="Slide Number Placeholder 5">
            <a:extLst>
              <a:ext uri="{FF2B5EF4-FFF2-40B4-BE49-F238E27FC236}">
                <a16:creationId xmlns:a16="http://schemas.microsoft.com/office/drawing/2014/main" id="{109C4497-B52C-1BB3-D7C6-7408970DE9BE}"/>
              </a:ext>
            </a:extLst>
          </p:cNvPr>
          <p:cNvSpPr>
            <a:spLocks noGrp="1"/>
          </p:cNvSpPr>
          <p:nvPr>
            <p:ph type="sldNum" sz="quarter" idx="12"/>
          </p:nvPr>
        </p:nvSpPr>
        <p:spPr/>
        <p:txBody>
          <a:bodyPr/>
          <a:lstStyle/>
          <a:p>
            <a:fld id="{E722EC2C-3848-4779-ADFD-C89EE0767102}" type="slidenum">
              <a:rPr lang="ar-AE" smtClean="0"/>
              <a:t>‹#›</a:t>
            </a:fld>
            <a:endParaRPr lang="ar-AE"/>
          </a:p>
        </p:txBody>
      </p:sp>
    </p:spTree>
    <p:extLst>
      <p:ext uri="{BB962C8B-B14F-4D97-AF65-F5344CB8AC3E}">
        <p14:creationId xmlns:p14="http://schemas.microsoft.com/office/powerpoint/2010/main" val="5500999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EF827-6B01-F187-FA1F-2A07560B5DF7}"/>
              </a:ext>
            </a:extLst>
          </p:cNvPr>
          <p:cNvSpPr>
            <a:spLocks noGrp="1"/>
          </p:cNvSpPr>
          <p:nvPr>
            <p:ph type="title"/>
          </p:nvPr>
        </p:nvSpPr>
        <p:spPr>
          <a:xfrm>
            <a:off x="839788" y="365125"/>
            <a:ext cx="10515600" cy="1325563"/>
          </a:xfrm>
        </p:spPr>
        <p:txBody>
          <a:bodyPr/>
          <a:lstStyle/>
          <a:p>
            <a:r>
              <a:rPr lang="en-US"/>
              <a:t>Click to edit Master title style</a:t>
            </a:r>
            <a:endParaRPr lang="ar-AE"/>
          </a:p>
        </p:txBody>
      </p:sp>
      <p:sp>
        <p:nvSpPr>
          <p:cNvPr id="3" name="Text Placeholder 2">
            <a:extLst>
              <a:ext uri="{FF2B5EF4-FFF2-40B4-BE49-F238E27FC236}">
                <a16:creationId xmlns:a16="http://schemas.microsoft.com/office/drawing/2014/main" id="{455CA829-BA28-C17A-D0DF-4BCD782FC2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6818F41-3618-0D3E-E643-B70B80B055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5" name="Text Placeholder 4">
            <a:extLst>
              <a:ext uri="{FF2B5EF4-FFF2-40B4-BE49-F238E27FC236}">
                <a16:creationId xmlns:a16="http://schemas.microsoft.com/office/drawing/2014/main" id="{C31F20D2-64BF-3F2E-D5F7-6DB76CEBE1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5194E77-3BBB-1314-EEC5-4CB15CB530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7" name="Date Placeholder 6">
            <a:extLst>
              <a:ext uri="{FF2B5EF4-FFF2-40B4-BE49-F238E27FC236}">
                <a16:creationId xmlns:a16="http://schemas.microsoft.com/office/drawing/2014/main" id="{7A1963FC-F878-5B08-92C5-6E1CE5B1E8D4}"/>
              </a:ext>
            </a:extLst>
          </p:cNvPr>
          <p:cNvSpPr>
            <a:spLocks noGrp="1"/>
          </p:cNvSpPr>
          <p:nvPr>
            <p:ph type="dt" sz="half" idx="10"/>
          </p:nvPr>
        </p:nvSpPr>
        <p:spPr/>
        <p:txBody>
          <a:bodyPr/>
          <a:lstStyle/>
          <a:p>
            <a:fld id="{80D6EF44-B97A-45FE-B6C8-40C400A1F3FF}" type="datetimeFigureOut">
              <a:rPr lang="ar-AE" smtClean="0"/>
              <a:t>19/05/1447</a:t>
            </a:fld>
            <a:endParaRPr lang="ar-AE"/>
          </a:p>
        </p:txBody>
      </p:sp>
      <p:sp>
        <p:nvSpPr>
          <p:cNvPr id="8" name="Footer Placeholder 7">
            <a:extLst>
              <a:ext uri="{FF2B5EF4-FFF2-40B4-BE49-F238E27FC236}">
                <a16:creationId xmlns:a16="http://schemas.microsoft.com/office/drawing/2014/main" id="{823D3561-A0D3-8F07-CDB9-50298F0B8249}"/>
              </a:ext>
            </a:extLst>
          </p:cNvPr>
          <p:cNvSpPr>
            <a:spLocks noGrp="1"/>
          </p:cNvSpPr>
          <p:nvPr>
            <p:ph type="ftr" sz="quarter" idx="11"/>
          </p:nvPr>
        </p:nvSpPr>
        <p:spPr/>
        <p:txBody>
          <a:bodyPr/>
          <a:lstStyle/>
          <a:p>
            <a:endParaRPr lang="ar-AE"/>
          </a:p>
        </p:txBody>
      </p:sp>
      <p:sp>
        <p:nvSpPr>
          <p:cNvPr id="9" name="Slide Number Placeholder 8">
            <a:extLst>
              <a:ext uri="{FF2B5EF4-FFF2-40B4-BE49-F238E27FC236}">
                <a16:creationId xmlns:a16="http://schemas.microsoft.com/office/drawing/2014/main" id="{8BA639E1-35D0-9421-1956-0B83FD2953AD}"/>
              </a:ext>
            </a:extLst>
          </p:cNvPr>
          <p:cNvSpPr>
            <a:spLocks noGrp="1"/>
          </p:cNvSpPr>
          <p:nvPr>
            <p:ph type="sldNum" sz="quarter" idx="12"/>
          </p:nvPr>
        </p:nvSpPr>
        <p:spPr/>
        <p:txBody>
          <a:bodyPr/>
          <a:lstStyle/>
          <a:p>
            <a:fld id="{AC406670-4A28-4FB0-B4B2-6E68BDFA4DE3}" type="slidenum">
              <a:rPr lang="ar-AE" smtClean="0"/>
              <a:t>‹#›</a:t>
            </a:fld>
            <a:endParaRPr lang="ar-AE"/>
          </a:p>
        </p:txBody>
      </p:sp>
    </p:spTree>
    <p:extLst>
      <p:ext uri="{BB962C8B-B14F-4D97-AF65-F5344CB8AC3E}">
        <p14:creationId xmlns:p14="http://schemas.microsoft.com/office/powerpoint/2010/main" val="12033041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4F085-574A-192F-BA88-7036C6722CC8}"/>
              </a:ext>
            </a:extLst>
          </p:cNvPr>
          <p:cNvSpPr>
            <a:spLocks noGrp="1"/>
          </p:cNvSpPr>
          <p:nvPr>
            <p:ph type="title"/>
          </p:nvPr>
        </p:nvSpPr>
        <p:spPr/>
        <p:txBody>
          <a:bodyPr/>
          <a:lstStyle/>
          <a:p>
            <a:r>
              <a:rPr lang="en-US"/>
              <a:t>Click to edit Master title style</a:t>
            </a:r>
            <a:endParaRPr lang="ar-AE"/>
          </a:p>
        </p:txBody>
      </p:sp>
      <p:sp>
        <p:nvSpPr>
          <p:cNvPr id="3" name="Date Placeholder 2">
            <a:extLst>
              <a:ext uri="{FF2B5EF4-FFF2-40B4-BE49-F238E27FC236}">
                <a16:creationId xmlns:a16="http://schemas.microsoft.com/office/drawing/2014/main" id="{AB16576F-371E-27E2-94E8-35F902F42A80}"/>
              </a:ext>
            </a:extLst>
          </p:cNvPr>
          <p:cNvSpPr>
            <a:spLocks noGrp="1"/>
          </p:cNvSpPr>
          <p:nvPr>
            <p:ph type="dt" sz="half" idx="10"/>
          </p:nvPr>
        </p:nvSpPr>
        <p:spPr/>
        <p:txBody>
          <a:bodyPr/>
          <a:lstStyle/>
          <a:p>
            <a:fld id="{80D6EF44-B97A-45FE-B6C8-40C400A1F3FF}" type="datetimeFigureOut">
              <a:rPr lang="ar-AE" smtClean="0"/>
              <a:t>19/05/1447</a:t>
            </a:fld>
            <a:endParaRPr lang="ar-AE"/>
          </a:p>
        </p:txBody>
      </p:sp>
      <p:sp>
        <p:nvSpPr>
          <p:cNvPr id="4" name="Footer Placeholder 3">
            <a:extLst>
              <a:ext uri="{FF2B5EF4-FFF2-40B4-BE49-F238E27FC236}">
                <a16:creationId xmlns:a16="http://schemas.microsoft.com/office/drawing/2014/main" id="{554D736F-A63A-0D9C-A324-2C829DFA9391}"/>
              </a:ext>
            </a:extLst>
          </p:cNvPr>
          <p:cNvSpPr>
            <a:spLocks noGrp="1"/>
          </p:cNvSpPr>
          <p:nvPr>
            <p:ph type="ftr" sz="quarter" idx="11"/>
          </p:nvPr>
        </p:nvSpPr>
        <p:spPr/>
        <p:txBody>
          <a:bodyPr/>
          <a:lstStyle/>
          <a:p>
            <a:endParaRPr lang="ar-AE"/>
          </a:p>
        </p:txBody>
      </p:sp>
      <p:sp>
        <p:nvSpPr>
          <p:cNvPr id="5" name="Slide Number Placeholder 4">
            <a:extLst>
              <a:ext uri="{FF2B5EF4-FFF2-40B4-BE49-F238E27FC236}">
                <a16:creationId xmlns:a16="http://schemas.microsoft.com/office/drawing/2014/main" id="{966CFCDA-46B0-5371-195C-6A190D29F069}"/>
              </a:ext>
            </a:extLst>
          </p:cNvPr>
          <p:cNvSpPr>
            <a:spLocks noGrp="1"/>
          </p:cNvSpPr>
          <p:nvPr>
            <p:ph type="sldNum" sz="quarter" idx="12"/>
          </p:nvPr>
        </p:nvSpPr>
        <p:spPr/>
        <p:txBody>
          <a:bodyPr/>
          <a:lstStyle/>
          <a:p>
            <a:fld id="{AC406670-4A28-4FB0-B4B2-6E68BDFA4DE3}" type="slidenum">
              <a:rPr lang="ar-AE" smtClean="0"/>
              <a:t>‹#›</a:t>
            </a:fld>
            <a:endParaRPr lang="ar-AE"/>
          </a:p>
        </p:txBody>
      </p:sp>
    </p:spTree>
    <p:extLst>
      <p:ext uri="{BB962C8B-B14F-4D97-AF65-F5344CB8AC3E}">
        <p14:creationId xmlns:p14="http://schemas.microsoft.com/office/powerpoint/2010/main" val="11482351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BBD990-3D9E-FC8F-74A0-D32C4A6FFB78}"/>
              </a:ext>
            </a:extLst>
          </p:cNvPr>
          <p:cNvSpPr>
            <a:spLocks noGrp="1"/>
          </p:cNvSpPr>
          <p:nvPr>
            <p:ph type="dt" sz="half" idx="10"/>
          </p:nvPr>
        </p:nvSpPr>
        <p:spPr/>
        <p:txBody>
          <a:bodyPr/>
          <a:lstStyle/>
          <a:p>
            <a:fld id="{80D6EF44-B97A-45FE-B6C8-40C400A1F3FF}" type="datetimeFigureOut">
              <a:rPr lang="ar-AE" smtClean="0"/>
              <a:t>19/05/1447</a:t>
            </a:fld>
            <a:endParaRPr lang="ar-AE"/>
          </a:p>
        </p:txBody>
      </p:sp>
      <p:sp>
        <p:nvSpPr>
          <p:cNvPr id="3" name="Footer Placeholder 2">
            <a:extLst>
              <a:ext uri="{FF2B5EF4-FFF2-40B4-BE49-F238E27FC236}">
                <a16:creationId xmlns:a16="http://schemas.microsoft.com/office/drawing/2014/main" id="{86E96BB8-21E8-E865-AA79-171ADD58185C}"/>
              </a:ext>
            </a:extLst>
          </p:cNvPr>
          <p:cNvSpPr>
            <a:spLocks noGrp="1"/>
          </p:cNvSpPr>
          <p:nvPr>
            <p:ph type="ftr" sz="quarter" idx="11"/>
          </p:nvPr>
        </p:nvSpPr>
        <p:spPr/>
        <p:txBody>
          <a:bodyPr/>
          <a:lstStyle/>
          <a:p>
            <a:endParaRPr lang="ar-AE"/>
          </a:p>
        </p:txBody>
      </p:sp>
      <p:sp>
        <p:nvSpPr>
          <p:cNvPr id="4" name="Slide Number Placeholder 3">
            <a:extLst>
              <a:ext uri="{FF2B5EF4-FFF2-40B4-BE49-F238E27FC236}">
                <a16:creationId xmlns:a16="http://schemas.microsoft.com/office/drawing/2014/main" id="{5420031D-129F-4053-3A0E-FB74212C268F}"/>
              </a:ext>
            </a:extLst>
          </p:cNvPr>
          <p:cNvSpPr>
            <a:spLocks noGrp="1"/>
          </p:cNvSpPr>
          <p:nvPr>
            <p:ph type="sldNum" sz="quarter" idx="12"/>
          </p:nvPr>
        </p:nvSpPr>
        <p:spPr/>
        <p:txBody>
          <a:bodyPr/>
          <a:lstStyle/>
          <a:p>
            <a:fld id="{AC406670-4A28-4FB0-B4B2-6E68BDFA4DE3}" type="slidenum">
              <a:rPr lang="ar-AE" smtClean="0"/>
              <a:t>‹#›</a:t>
            </a:fld>
            <a:endParaRPr lang="ar-AE"/>
          </a:p>
        </p:txBody>
      </p:sp>
    </p:spTree>
    <p:extLst>
      <p:ext uri="{BB962C8B-B14F-4D97-AF65-F5344CB8AC3E}">
        <p14:creationId xmlns:p14="http://schemas.microsoft.com/office/powerpoint/2010/main" val="5894663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ECE6F-30B8-9C97-8B58-D03C0E4103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AE"/>
          </a:p>
        </p:txBody>
      </p:sp>
      <p:sp>
        <p:nvSpPr>
          <p:cNvPr id="3" name="Content Placeholder 2">
            <a:extLst>
              <a:ext uri="{FF2B5EF4-FFF2-40B4-BE49-F238E27FC236}">
                <a16:creationId xmlns:a16="http://schemas.microsoft.com/office/drawing/2014/main" id="{7F612ECF-6666-1B9E-03E4-6D955B70D8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4" name="Text Placeholder 3">
            <a:extLst>
              <a:ext uri="{FF2B5EF4-FFF2-40B4-BE49-F238E27FC236}">
                <a16:creationId xmlns:a16="http://schemas.microsoft.com/office/drawing/2014/main" id="{E6B05827-7C93-21A2-2D32-91D92B9E1F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468F21-BB06-9C77-C6ED-DE9A639D7FCA}"/>
              </a:ext>
            </a:extLst>
          </p:cNvPr>
          <p:cNvSpPr>
            <a:spLocks noGrp="1"/>
          </p:cNvSpPr>
          <p:nvPr>
            <p:ph type="dt" sz="half" idx="10"/>
          </p:nvPr>
        </p:nvSpPr>
        <p:spPr/>
        <p:txBody>
          <a:bodyPr/>
          <a:lstStyle/>
          <a:p>
            <a:fld id="{80D6EF44-B97A-45FE-B6C8-40C400A1F3FF}" type="datetimeFigureOut">
              <a:rPr lang="ar-AE" smtClean="0"/>
              <a:t>19/05/1447</a:t>
            </a:fld>
            <a:endParaRPr lang="ar-AE"/>
          </a:p>
        </p:txBody>
      </p:sp>
      <p:sp>
        <p:nvSpPr>
          <p:cNvPr id="6" name="Footer Placeholder 5">
            <a:extLst>
              <a:ext uri="{FF2B5EF4-FFF2-40B4-BE49-F238E27FC236}">
                <a16:creationId xmlns:a16="http://schemas.microsoft.com/office/drawing/2014/main" id="{BBCECB37-8101-7AFE-2FA8-F9B72FF3ED7D}"/>
              </a:ext>
            </a:extLst>
          </p:cNvPr>
          <p:cNvSpPr>
            <a:spLocks noGrp="1"/>
          </p:cNvSpPr>
          <p:nvPr>
            <p:ph type="ftr" sz="quarter" idx="11"/>
          </p:nvPr>
        </p:nvSpPr>
        <p:spPr/>
        <p:txBody>
          <a:bodyPr/>
          <a:lstStyle/>
          <a:p>
            <a:endParaRPr lang="ar-AE"/>
          </a:p>
        </p:txBody>
      </p:sp>
      <p:sp>
        <p:nvSpPr>
          <p:cNvPr id="7" name="Slide Number Placeholder 6">
            <a:extLst>
              <a:ext uri="{FF2B5EF4-FFF2-40B4-BE49-F238E27FC236}">
                <a16:creationId xmlns:a16="http://schemas.microsoft.com/office/drawing/2014/main" id="{A69BAE5A-681E-6520-0D44-EC2E7796B941}"/>
              </a:ext>
            </a:extLst>
          </p:cNvPr>
          <p:cNvSpPr>
            <a:spLocks noGrp="1"/>
          </p:cNvSpPr>
          <p:nvPr>
            <p:ph type="sldNum" sz="quarter" idx="12"/>
          </p:nvPr>
        </p:nvSpPr>
        <p:spPr/>
        <p:txBody>
          <a:bodyPr/>
          <a:lstStyle/>
          <a:p>
            <a:fld id="{AC406670-4A28-4FB0-B4B2-6E68BDFA4DE3}" type="slidenum">
              <a:rPr lang="ar-AE" smtClean="0"/>
              <a:t>‹#›</a:t>
            </a:fld>
            <a:endParaRPr lang="ar-AE"/>
          </a:p>
        </p:txBody>
      </p:sp>
    </p:spTree>
    <p:extLst>
      <p:ext uri="{BB962C8B-B14F-4D97-AF65-F5344CB8AC3E}">
        <p14:creationId xmlns:p14="http://schemas.microsoft.com/office/powerpoint/2010/main" val="12401089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97D44-36CE-1900-B7C5-1F495006EA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AE"/>
          </a:p>
        </p:txBody>
      </p:sp>
      <p:sp>
        <p:nvSpPr>
          <p:cNvPr id="3" name="Picture Placeholder 2">
            <a:extLst>
              <a:ext uri="{FF2B5EF4-FFF2-40B4-BE49-F238E27FC236}">
                <a16:creationId xmlns:a16="http://schemas.microsoft.com/office/drawing/2014/main" id="{7104DD74-275A-2CE4-98F8-334FB2CB9E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AE"/>
          </a:p>
        </p:txBody>
      </p:sp>
      <p:sp>
        <p:nvSpPr>
          <p:cNvPr id="4" name="Text Placeholder 3">
            <a:extLst>
              <a:ext uri="{FF2B5EF4-FFF2-40B4-BE49-F238E27FC236}">
                <a16:creationId xmlns:a16="http://schemas.microsoft.com/office/drawing/2014/main" id="{4B3F7AE7-AC4A-EFE7-947D-75CC89B303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2EE6C1-346A-9038-018F-F4212AA23BAE}"/>
              </a:ext>
            </a:extLst>
          </p:cNvPr>
          <p:cNvSpPr>
            <a:spLocks noGrp="1"/>
          </p:cNvSpPr>
          <p:nvPr>
            <p:ph type="dt" sz="half" idx="10"/>
          </p:nvPr>
        </p:nvSpPr>
        <p:spPr/>
        <p:txBody>
          <a:bodyPr/>
          <a:lstStyle/>
          <a:p>
            <a:fld id="{80D6EF44-B97A-45FE-B6C8-40C400A1F3FF}" type="datetimeFigureOut">
              <a:rPr lang="ar-AE" smtClean="0"/>
              <a:t>19/05/1447</a:t>
            </a:fld>
            <a:endParaRPr lang="ar-AE"/>
          </a:p>
        </p:txBody>
      </p:sp>
      <p:sp>
        <p:nvSpPr>
          <p:cNvPr id="6" name="Footer Placeholder 5">
            <a:extLst>
              <a:ext uri="{FF2B5EF4-FFF2-40B4-BE49-F238E27FC236}">
                <a16:creationId xmlns:a16="http://schemas.microsoft.com/office/drawing/2014/main" id="{CA86FA3A-EED3-E880-1DF3-C85821DB602C}"/>
              </a:ext>
            </a:extLst>
          </p:cNvPr>
          <p:cNvSpPr>
            <a:spLocks noGrp="1"/>
          </p:cNvSpPr>
          <p:nvPr>
            <p:ph type="ftr" sz="quarter" idx="11"/>
          </p:nvPr>
        </p:nvSpPr>
        <p:spPr/>
        <p:txBody>
          <a:bodyPr/>
          <a:lstStyle/>
          <a:p>
            <a:endParaRPr lang="ar-AE"/>
          </a:p>
        </p:txBody>
      </p:sp>
      <p:sp>
        <p:nvSpPr>
          <p:cNvPr id="7" name="Slide Number Placeholder 6">
            <a:extLst>
              <a:ext uri="{FF2B5EF4-FFF2-40B4-BE49-F238E27FC236}">
                <a16:creationId xmlns:a16="http://schemas.microsoft.com/office/drawing/2014/main" id="{4716DDF4-4356-D7B8-4C25-9211A8C1A753}"/>
              </a:ext>
            </a:extLst>
          </p:cNvPr>
          <p:cNvSpPr>
            <a:spLocks noGrp="1"/>
          </p:cNvSpPr>
          <p:nvPr>
            <p:ph type="sldNum" sz="quarter" idx="12"/>
          </p:nvPr>
        </p:nvSpPr>
        <p:spPr/>
        <p:txBody>
          <a:bodyPr/>
          <a:lstStyle/>
          <a:p>
            <a:fld id="{AC406670-4A28-4FB0-B4B2-6E68BDFA4DE3}" type="slidenum">
              <a:rPr lang="ar-AE" smtClean="0"/>
              <a:t>‹#›</a:t>
            </a:fld>
            <a:endParaRPr lang="ar-AE"/>
          </a:p>
        </p:txBody>
      </p:sp>
    </p:spTree>
    <p:extLst>
      <p:ext uri="{BB962C8B-B14F-4D97-AF65-F5344CB8AC3E}">
        <p14:creationId xmlns:p14="http://schemas.microsoft.com/office/powerpoint/2010/main" val="29909620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2811C-4F91-0283-AB06-BFF122E80278}"/>
              </a:ext>
            </a:extLst>
          </p:cNvPr>
          <p:cNvSpPr>
            <a:spLocks noGrp="1"/>
          </p:cNvSpPr>
          <p:nvPr>
            <p:ph type="title"/>
          </p:nvPr>
        </p:nvSpPr>
        <p:spPr/>
        <p:txBody>
          <a:bodyPr/>
          <a:lstStyle/>
          <a:p>
            <a:r>
              <a:rPr lang="en-US"/>
              <a:t>Click to edit Master title style</a:t>
            </a:r>
            <a:endParaRPr lang="ar-AE"/>
          </a:p>
        </p:txBody>
      </p:sp>
      <p:sp>
        <p:nvSpPr>
          <p:cNvPr id="3" name="Vertical Text Placeholder 2">
            <a:extLst>
              <a:ext uri="{FF2B5EF4-FFF2-40B4-BE49-F238E27FC236}">
                <a16:creationId xmlns:a16="http://schemas.microsoft.com/office/drawing/2014/main" id="{50E15020-2351-ADC3-B007-E2E171DE30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4" name="Date Placeholder 3">
            <a:extLst>
              <a:ext uri="{FF2B5EF4-FFF2-40B4-BE49-F238E27FC236}">
                <a16:creationId xmlns:a16="http://schemas.microsoft.com/office/drawing/2014/main" id="{32D45914-777F-3948-39F8-A12C4B2B3393}"/>
              </a:ext>
            </a:extLst>
          </p:cNvPr>
          <p:cNvSpPr>
            <a:spLocks noGrp="1"/>
          </p:cNvSpPr>
          <p:nvPr>
            <p:ph type="dt" sz="half" idx="10"/>
          </p:nvPr>
        </p:nvSpPr>
        <p:spPr/>
        <p:txBody>
          <a:bodyPr/>
          <a:lstStyle/>
          <a:p>
            <a:fld id="{80D6EF44-B97A-45FE-B6C8-40C400A1F3FF}" type="datetimeFigureOut">
              <a:rPr lang="ar-AE" smtClean="0"/>
              <a:t>19/05/1447</a:t>
            </a:fld>
            <a:endParaRPr lang="ar-AE"/>
          </a:p>
        </p:txBody>
      </p:sp>
      <p:sp>
        <p:nvSpPr>
          <p:cNvPr id="5" name="Footer Placeholder 4">
            <a:extLst>
              <a:ext uri="{FF2B5EF4-FFF2-40B4-BE49-F238E27FC236}">
                <a16:creationId xmlns:a16="http://schemas.microsoft.com/office/drawing/2014/main" id="{B1BE78F9-03A8-4EF7-5CC6-C5BC2F5EDA51}"/>
              </a:ext>
            </a:extLst>
          </p:cNvPr>
          <p:cNvSpPr>
            <a:spLocks noGrp="1"/>
          </p:cNvSpPr>
          <p:nvPr>
            <p:ph type="ftr" sz="quarter" idx="11"/>
          </p:nvPr>
        </p:nvSpPr>
        <p:spPr/>
        <p:txBody>
          <a:bodyPr/>
          <a:lstStyle/>
          <a:p>
            <a:endParaRPr lang="ar-AE"/>
          </a:p>
        </p:txBody>
      </p:sp>
      <p:sp>
        <p:nvSpPr>
          <p:cNvPr id="6" name="Slide Number Placeholder 5">
            <a:extLst>
              <a:ext uri="{FF2B5EF4-FFF2-40B4-BE49-F238E27FC236}">
                <a16:creationId xmlns:a16="http://schemas.microsoft.com/office/drawing/2014/main" id="{71C202E4-65F9-7026-095C-665D36F61A27}"/>
              </a:ext>
            </a:extLst>
          </p:cNvPr>
          <p:cNvSpPr>
            <a:spLocks noGrp="1"/>
          </p:cNvSpPr>
          <p:nvPr>
            <p:ph type="sldNum" sz="quarter" idx="12"/>
          </p:nvPr>
        </p:nvSpPr>
        <p:spPr/>
        <p:txBody>
          <a:bodyPr/>
          <a:lstStyle/>
          <a:p>
            <a:fld id="{AC406670-4A28-4FB0-B4B2-6E68BDFA4DE3}" type="slidenum">
              <a:rPr lang="ar-AE" smtClean="0"/>
              <a:t>‹#›</a:t>
            </a:fld>
            <a:endParaRPr lang="ar-AE"/>
          </a:p>
        </p:txBody>
      </p:sp>
    </p:spTree>
    <p:extLst>
      <p:ext uri="{BB962C8B-B14F-4D97-AF65-F5344CB8AC3E}">
        <p14:creationId xmlns:p14="http://schemas.microsoft.com/office/powerpoint/2010/main" val="8704343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0454C8-4AC9-62FC-43E8-E635EDF862F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ar-AE"/>
          </a:p>
        </p:txBody>
      </p:sp>
      <p:sp>
        <p:nvSpPr>
          <p:cNvPr id="3" name="Vertical Text Placeholder 2">
            <a:extLst>
              <a:ext uri="{FF2B5EF4-FFF2-40B4-BE49-F238E27FC236}">
                <a16:creationId xmlns:a16="http://schemas.microsoft.com/office/drawing/2014/main" id="{C75BD348-C884-4A00-E2E1-A9884572B5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4" name="Date Placeholder 3">
            <a:extLst>
              <a:ext uri="{FF2B5EF4-FFF2-40B4-BE49-F238E27FC236}">
                <a16:creationId xmlns:a16="http://schemas.microsoft.com/office/drawing/2014/main" id="{07C603AC-936A-FDA0-3088-997DB7D755A9}"/>
              </a:ext>
            </a:extLst>
          </p:cNvPr>
          <p:cNvSpPr>
            <a:spLocks noGrp="1"/>
          </p:cNvSpPr>
          <p:nvPr>
            <p:ph type="dt" sz="half" idx="10"/>
          </p:nvPr>
        </p:nvSpPr>
        <p:spPr/>
        <p:txBody>
          <a:bodyPr/>
          <a:lstStyle/>
          <a:p>
            <a:fld id="{80D6EF44-B97A-45FE-B6C8-40C400A1F3FF}" type="datetimeFigureOut">
              <a:rPr lang="ar-AE" smtClean="0"/>
              <a:t>19/05/1447</a:t>
            </a:fld>
            <a:endParaRPr lang="ar-AE"/>
          </a:p>
        </p:txBody>
      </p:sp>
      <p:sp>
        <p:nvSpPr>
          <p:cNvPr id="5" name="Footer Placeholder 4">
            <a:extLst>
              <a:ext uri="{FF2B5EF4-FFF2-40B4-BE49-F238E27FC236}">
                <a16:creationId xmlns:a16="http://schemas.microsoft.com/office/drawing/2014/main" id="{C24D4FD9-C60D-D451-5F15-5EDE8BABE18B}"/>
              </a:ext>
            </a:extLst>
          </p:cNvPr>
          <p:cNvSpPr>
            <a:spLocks noGrp="1"/>
          </p:cNvSpPr>
          <p:nvPr>
            <p:ph type="ftr" sz="quarter" idx="11"/>
          </p:nvPr>
        </p:nvSpPr>
        <p:spPr/>
        <p:txBody>
          <a:bodyPr/>
          <a:lstStyle/>
          <a:p>
            <a:endParaRPr lang="ar-AE"/>
          </a:p>
        </p:txBody>
      </p:sp>
      <p:sp>
        <p:nvSpPr>
          <p:cNvPr id="6" name="Slide Number Placeholder 5">
            <a:extLst>
              <a:ext uri="{FF2B5EF4-FFF2-40B4-BE49-F238E27FC236}">
                <a16:creationId xmlns:a16="http://schemas.microsoft.com/office/drawing/2014/main" id="{C316B719-58E3-4AFC-BA99-314099975FC3}"/>
              </a:ext>
            </a:extLst>
          </p:cNvPr>
          <p:cNvSpPr>
            <a:spLocks noGrp="1"/>
          </p:cNvSpPr>
          <p:nvPr>
            <p:ph type="sldNum" sz="quarter" idx="12"/>
          </p:nvPr>
        </p:nvSpPr>
        <p:spPr/>
        <p:txBody>
          <a:bodyPr/>
          <a:lstStyle/>
          <a:p>
            <a:fld id="{AC406670-4A28-4FB0-B4B2-6E68BDFA4DE3}" type="slidenum">
              <a:rPr lang="ar-AE" smtClean="0"/>
              <a:t>‹#›</a:t>
            </a:fld>
            <a:endParaRPr lang="ar-AE"/>
          </a:p>
        </p:txBody>
      </p:sp>
    </p:spTree>
    <p:extLst>
      <p:ext uri="{BB962C8B-B14F-4D97-AF65-F5344CB8AC3E}">
        <p14:creationId xmlns:p14="http://schemas.microsoft.com/office/powerpoint/2010/main" val="1715736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0C42F-0959-AAB8-CD8E-AD1603B1C47E}"/>
              </a:ext>
            </a:extLst>
          </p:cNvPr>
          <p:cNvSpPr>
            <a:spLocks noGrp="1"/>
          </p:cNvSpPr>
          <p:nvPr>
            <p:ph type="title"/>
          </p:nvPr>
        </p:nvSpPr>
        <p:spPr/>
        <p:txBody>
          <a:bodyPr/>
          <a:lstStyle/>
          <a:p>
            <a:r>
              <a:rPr lang="en-US"/>
              <a:t>Click to edit Master title style</a:t>
            </a:r>
            <a:endParaRPr lang="ar-AE"/>
          </a:p>
        </p:txBody>
      </p:sp>
      <p:sp>
        <p:nvSpPr>
          <p:cNvPr id="3" name="Content Placeholder 2">
            <a:extLst>
              <a:ext uri="{FF2B5EF4-FFF2-40B4-BE49-F238E27FC236}">
                <a16:creationId xmlns:a16="http://schemas.microsoft.com/office/drawing/2014/main" id="{62AC0BA0-B976-8F26-6DAB-21ECEA3575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4" name="Content Placeholder 3">
            <a:extLst>
              <a:ext uri="{FF2B5EF4-FFF2-40B4-BE49-F238E27FC236}">
                <a16:creationId xmlns:a16="http://schemas.microsoft.com/office/drawing/2014/main" id="{03E14FE4-391D-A8EF-D374-FE55A2D6A3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5" name="Date Placeholder 4">
            <a:extLst>
              <a:ext uri="{FF2B5EF4-FFF2-40B4-BE49-F238E27FC236}">
                <a16:creationId xmlns:a16="http://schemas.microsoft.com/office/drawing/2014/main" id="{A4775F1E-D476-3136-B8FF-2BC5F7C527FC}"/>
              </a:ext>
            </a:extLst>
          </p:cNvPr>
          <p:cNvSpPr>
            <a:spLocks noGrp="1"/>
          </p:cNvSpPr>
          <p:nvPr>
            <p:ph type="dt" sz="half" idx="10"/>
          </p:nvPr>
        </p:nvSpPr>
        <p:spPr/>
        <p:txBody>
          <a:bodyPr/>
          <a:lstStyle/>
          <a:p>
            <a:fld id="{2096FCEC-3679-4E74-A0CD-5DCF9F4E7C7D}" type="datetimeFigureOut">
              <a:rPr lang="ar-AE" smtClean="0"/>
              <a:t>19/05/1447</a:t>
            </a:fld>
            <a:endParaRPr lang="ar-AE"/>
          </a:p>
        </p:txBody>
      </p:sp>
      <p:sp>
        <p:nvSpPr>
          <p:cNvPr id="6" name="Footer Placeholder 5">
            <a:extLst>
              <a:ext uri="{FF2B5EF4-FFF2-40B4-BE49-F238E27FC236}">
                <a16:creationId xmlns:a16="http://schemas.microsoft.com/office/drawing/2014/main" id="{428E0A5E-6D19-1E7D-B3B4-61B9A3AE45EA}"/>
              </a:ext>
            </a:extLst>
          </p:cNvPr>
          <p:cNvSpPr>
            <a:spLocks noGrp="1"/>
          </p:cNvSpPr>
          <p:nvPr>
            <p:ph type="ftr" sz="quarter" idx="11"/>
          </p:nvPr>
        </p:nvSpPr>
        <p:spPr/>
        <p:txBody>
          <a:bodyPr/>
          <a:lstStyle/>
          <a:p>
            <a:endParaRPr lang="ar-AE"/>
          </a:p>
        </p:txBody>
      </p:sp>
      <p:sp>
        <p:nvSpPr>
          <p:cNvPr id="7" name="Slide Number Placeholder 6">
            <a:extLst>
              <a:ext uri="{FF2B5EF4-FFF2-40B4-BE49-F238E27FC236}">
                <a16:creationId xmlns:a16="http://schemas.microsoft.com/office/drawing/2014/main" id="{0AB4345D-BBD2-98A4-10B2-0B0E10C53996}"/>
              </a:ext>
            </a:extLst>
          </p:cNvPr>
          <p:cNvSpPr>
            <a:spLocks noGrp="1"/>
          </p:cNvSpPr>
          <p:nvPr>
            <p:ph type="sldNum" sz="quarter" idx="12"/>
          </p:nvPr>
        </p:nvSpPr>
        <p:spPr/>
        <p:txBody>
          <a:bodyPr/>
          <a:lstStyle/>
          <a:p>
            <a:fld id="{E722EC2C-3848-4779-ADFD-C89EE0767102}" type="slidenum">
              <a:rPr lang="ar-AE" smtClean="0"/>
              <a:t>‹#›</a:t>
            </a:fld>
            <a:endParaRPr lang="ar-AE"/>
          </a:p>
        </p:txBody>
      </p:sp>
    </p:spTree>
    <p:extLst>
      <p:ext uri="{BB962C8B-B14F-4D97-AF65-F5344CB8AC3E}">
        <p14:creationId xmlns:p14="http://schemas.microsoft.com/office/powerpoint/2010/main" val="3374747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43E54-6FB8-376A-E498-7AD178D2D73C}"/>
              </a:ext>
            </a:extLst>
          </p:cNvPr>
          <p:cNvSpPr>
            <a:spLocks noGrp="1"/>
          </p:cNvSpPr>
          <p:nvPr>
            <p:ph type="title"/>
          </p:nvPr>
        </p:nvSpPr>
        <p:spPr>
          <a:xfrm>
            <a:off x="839788" y="365125"/>
            <a:ext cx="10515600" cy="1325563"/>
          </a:xfrm>
        </p:spPr>
        <p:txBody>
          <a:bodyPr/>
          <a:lstStyle/>
          <a:p>
            <a:r>
              <a:rPr lang="en-US"/>
              <a:t>Click to edit Master title style</a:t>
            </a:r>
            <a:endParaRPr lang="ar-AE"/>
          </a:p>
        </p:txBody>
      </p:sp>
      <p:sp>
        <p:nvSpPr>
          <p:cNvPr id="3" name="Text Placeholder 2">
            <a:extLst>
              <a:ext uri="{FF2B5EF4-FFF2-40B4-BE49-F238E27FC236}">
                <a16:creationId xmlns:a16="http://schemas.microsoft.com/office/drawing/2014/main" id="{F2557C31-D1A3-392A-3F92-6CA05EB1E2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B68902-48A8-0FFD-36EB-5748346816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5" name="Text Placeholder 4">
            <a:extLst>
              <a:ext uri="{FF2B5EF4-FFF2-40B4-BE49-F238E27FC236}">
                <a16:creationId xmlns:a16="http://schemas.microsoft.com/office/drawing/2014/main" id="{0576D477-AC1E-E7A0-CDD5-4C18B823AA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710587-7F10-DD0B-FA54-3DE51A78DC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7" name="Date Placeholder 6">
            <a:extLst>
              <a:ext uri="{FF2B5EF4-FFF2-40B4-BE49-F238E27FC236}">
                <a16:creationId xmlns:a16="http://schemas.microsoft.com/office/drawing/2014/main" id="{216F66FD-BAD8-E977-A213-B40C4E266378}"/>
              </a:ext>
            </a:extLst>
          </p:cNvPr>
          <p:cNvSpPr>
            <a:spLocks noGrp="1"/>
          </p:cNvSpPr>
          <p:nvPr>
            <p:ph type="dt" sz="half" idx="10"/>
          </p:nvPr>
        </p:nvSpPr>
        <p:spPr/>
        <p:txBody>
          <a:bodyPr/>
          <a:lstStyle/>
          <a:p>
            <a:fld id="{2096FCEC-3679-4E74-A0CD-5DCF9F4E7C7D}" type="datetimeFigureOut">
              <a:rPr lang="ar-AE" smtClean="0"/>
              <a:t>19/05/1447</a:t>
            </a:fld>
            <a:endParaRPr lang="ar-AE"/>
          </a:p>
        </p:txBody>
      </p:sp>
      <p:sp>
        <p:nvSpPr>
          <p:cNvPr id="8" name="Footer Placeholder 7">
            <a:extLst>
              <a:ext uri="{FF2B5EF4-FFF2-40B4-BE49-F238E27FC236}">
                <a16:creationId xmlns:a16="http://schemas.microsoft.com/office/drawing/2014/main" id="{14BBDA82-4EBD-2F40-0C70-11A9D17D21AF}"/>
              </a:ext>
            </a:extLst>
          </p:cNvPr>
          <p:cNvSpPr>
            <a:spLocks noGrp="1"/>
          </p:cNvSpPr>
          <p:nvPr>
            <p:ph type="ftr" sz="quarter" idx="11"/>
          </p:nvPr>
        </p:nvSpPr>
        <p:spPr/>
        <p:txBody>
          <a:bodyPr/>
          <a:lstStyle/>
          <a:p>
            <a:endParaRPr lang="ar-AE"/>
          </a:p>
        </p:txBody>
      </p:sp>
      <p:sp>
        <p:nvSpPr>
          <p:cNvPr id="9" name="Slide Number Placeholder 8">
            <a:extLst>
              <a:ext uri="{FF2B5EF4-FFF2-40B4-BE49-F238E27FC236}">
                <a16:creationId xmlns:a16="http://schemas.microsoft.com/office/drawing/2014/main" id="{DE90D9D7-E620-2E26-4B3A-0DA24A629DFA}"/>
              </a:ext>
            </a:extLst>
          </p:cNvPr>
          <p:cNvSpPr>
            <a:spLocks noGrp="1"/>
          </p:cNvSpPr>
          <p:nvPr>
            <p:ph type="sldNum" sz="quarter" idx="12"/>
          </p:nvPr>
        </p:nvSpPr>
        <p:spPr/>
        <p:txBody>
          <a:bodyPr/>
          <a:lstStyle/>
          <a:p>
            <a:fld id="{E722EC2C-3848-4779-ADFD-C89EE0767102}" type="slidenum">
              <a:rPr lang="ar-AE" smtClean="0"/>
              <a:t>‹#›</a:t>
            </a:fld>
            <a:endParaRPr lang="ar-AE"/>
          </a:p>
        </p:txBody>
      </p:sp>
    </p:spTree>
    <p:extLst>
      <p:ext uri="{BB962C8B-B14F-4D97-AF65-F5344CB8AC3E}">
        <p14:creationId xmlns:p14="http://schemas.microsoft.com/office/powerpoint/2010/main" val="2377129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42BC6-D3AB-8494-4055-0AEF7739C17B}"/>
              </a:ext>
            </a:extLst>
          </p:cNvPr>
          <p:cNvSpPr>
            <a:spLocks noGrp="1"/>
          </p:cNvSpPr>
          <p:nvPr>
            <p:ph type="title"/>
          </p:nvPr>
        </p:nvSpPr>
        <p:spPr/>
        <p:txBody>
          <a:bodyPr/>
          <a:lstStyle/>
          <a:p>
            <a:r>
              <a:rPr lang="en-US"/>
              <a:t>Click to edit Master title style</a:t>
            </a:r>
            <a:endParaRPr lang="ar-AE"/>
          </a:p>
        </p:txBody>
      </p:sp>
      <p:sp>
        <p:nvSpPr>
          <p:cNvPr id="3" name="Date Placeholder 2">
            <a:extLst>
              <a:ext uri="{FF2B5EF4-FFF2-40B4-BE49-F238E27FC236}">
                <a16:creationId xmlns:a16="http://schemas.microsoft.com/office/drawing/2014/main" id="{C57BCDA4-C82A-F321-AB6C-68FC8EE9AE06}"/>
              </a:ext>
            </a:extLst>
          </p:cNvPr>
          <p:cNvSpPr>
            <a:spLocks noGrp="1"/>
          </p:cNvSpPr>
          <p:nvPr>
            <p:ph type="dt" sz="half" idx="10"/>
          </p:nvPr>
        </p:nvSpPr>
        <p:spPr/>
        <p:txBody>
          <a:bodyPr/>
          <a:lstStyle/>
          <a:p>
            <a:fld id="{2096FCEC-3679-4E74-A0CD-5DCF9F4E7C7D}" type="datetimeFigureOut">
              <a:rPr lang="ar-AE" smtClean="0"/>
              <a:t>19/05/1447</a:t>
            </a:fld>
            <a:endParaRPr lang="ar-AE"/>
          </a:p>
        </p:txBody>
      </p:sp>
      <p:sp>
        <p:nvSpPr>
          <p:cNvPr id="4" name="Footer Placeholder 3">
            <a:extLst>
              <a:ext uri="{FF2B5EF4-FFF2-40B4-BE49-F238E27FC236}">
                <a16:creationId xmlns:a16="http://schemas.microsoft.com/office/drawing/2014/main" id="{42F50F41-7448-ECCB-C172-EFD312C2195F}"/>
              </a:ext>
            </a:extLst>
          </p:cNvPr>
          <p:cNvSpPr>
            <a:spLocks noGrp="1"/>
          </p:cNvSpPr>
          <p:nvPr>
            <p:ph type="ftr" sz="quarter" idx="11"/>
          </p:nvPr>
        </p:nvSpPr>
        <p:spPr/>
        <p:txBody>
          <a:bodyPr/>
          <a:lstStyle/>
          <a:p>
            <a:endParaRPr lang="ar-AE"/>
          </a:p>
        </p:txBody>
      </p:sp>
      <p:sp>
        <p:nvSpPr>
          <p:cNvPr id="5" name="Slide Number Placeholder 4">
            <a:extLst>
              <a:ext uri="{FF2B5EF4-FFF2-40B4-BE49-F238E27FC236}">
                <a16:creationId xmlns:a16="http://schemas.microsoft.com/office/drawing/2014/main" id="{97E943FB-98AD-581C-03AB-D78EDF8FCB84}"/>
              </a:ext>
            </a:extLst>
          </p:cNvPr>
          <p:cNvSpPr>
            <a:spLocks noGrp="1"/>
          </p:cNvSpPr>
          <p:nvPr>
            <p:ph type="sldNum" sz="quarter" idx="12"/>
          </p:nvPr>
        </p:nvSpPr>
        <p:spPr/>
        <p:txBody>
          <a:bodyPr/>
          <a:lstStyle/>
          <a:p>
            <a:fld id="{E722EC2C-3848-4779-ADFD-C89EE0767102}" type="slidenum">
              <a:rPr lang="ar-AE" smtClean="0"/>
              <a:t>‹#›</a:t>
            </a:fld>
            <a:endParaRPr lang="ar-AE"/>
          </a:p>
        </p:txBody>
      </p:sp>
    </p:spTree>
    <p:extLst>
      <p:ext uri="{BB962C8B-B14F-4D97-AF65-F5344CB8AC3E}">
        <p14:creationId xmlns:p14="http://schemas.microsoft.com/office/powerpoint/2010/main" val="1852354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984C0F-C349-67AF-F7D6-3DEB4D73A3FF}"/>
              </a:ext>
            </a:extLst>
          </p:cNvPr>
          <p:cNvSpPr>
            <a:spLocks noGrp="1"/>
          </p:cNvSpPr>
          <p:nvPr>
            <p:ph type="dt" sz="half" idx="10"/>
          </p:nvPr>
        </p:nvSpPr>
        <p:spPr/>
        <p:txBody>
          <a:bodyPr/>
          <a:lstStyle/>
          <a:p>
            <a:fld id="{2096FCEC-3679-4E74-A0CD-5DCF9F4E7C7D}" type="datetimeFigureOut">
              <a:rPr lang="ar-AE" smtClean="0"/>
              <a:t>19/05/1447</a:t>
            </a:fld>
            <a:endParaRPr lang="ar-AE"/>
          </a:p>
        </p:txBody>
      </p:sp>
      <p:sp>
        <p:nvSpPr>
          <p:cNvPr id="3" name="Footer Placeholder 2">
            <a:extLst>
              <a:ext uri="{FF2B5EF4-FFF2-40B4-BE49-F238E27FC236}">
                <a16:creationId xmlns:a16="http://schemas.microsoft.com/office/drawing/2014/main" id="{41D07F0D-DB89-39C1-C6B8-98A0EAFC1BD0}"/>
              </a:ext>
            </a:extLst>
          </p:cNvPr>
          <p:cNvSpPr>
            <a:spLocks noGrp="1"/>
          </p:cNvSpPr>
          <p:nvPr>
            <p:ph type="ftr" sz="quarter" idx="11"/>
          </p:nvPr>
        </p:nvSpPr>
        <p:spPr/>
        <p:txBody>
          <a:bodyPr/>
          <a:lstStyle/>
          <a:p>
            <a:endParaRPr lang="ar-AE"/>
          </a:p>
        </p:txBody>
      </p:sp>
      <p:sp>
        <p:nvSpPr>
          <p:cNvPr id="4" name="Slide Number Placeholder 3">
            <a:extLst>
              <a:ext uri="{FF2B5EF4-FFF2-40B4-BE49-F238E27FC236}">
                <a16:creationId xmlns:a16="http://schemas.microsoft.com/office/drawing/2014/main" id="{DD522914-A4D4-A598-65F5-FA4051995FD5}"/>
              </a:ext>
            </a:extLst>
          </p:cNvPr>
          <p:cNvSpPr>
            <a:spLocks noGrp="1"/>
          </p:cNvSpPr>
          <p:nvPr>
            <p:ph type="sldNum" sz="quarter" idx="12"/>
          </p:nvPr>
        </p:nvSpPr>
        <p:spPr/>
        <p:txBody>
          <a:bodyPr/>
          <a:lstStyle/>
          <a:p>
            <a:fld id="{E722EC2C-3848-4779-ADFD-C89EE0767102}" type="slidenum">
              <a:rPr lang="ar-AE" smtClean="0"/>
              <a:t>‹#›</a:t>
            </a:fld>
            <a:endParaRPr lang="ar-AE"/>
          </a:p>
        </p:txBody>
      </p:sp>
    </p:spTree>
    <p:extLst>
      <p:ext uri="{BB962C8B-B14F-4D97-AF65-F5344CB8AC3E}">
        <p14:creationId xmlns:p14="http://schemas.microsoft.com/office/powerpoint/2010/main" val="3231282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9C2CE-02C2-2280-DB4D-0E7B079FE1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AE"/>
          </a:p>
        </p:txBody>
      </p:sp>
      <p:sp>
        <p:nvSpPr>
          <p:cNvPr id="3" name="Content Placeholder 2">
            <a:extLst>
              <a:ext uri="{FF2B5EF4-FFF2-40B4-BE49-F238E27FC236}">
                <a16:creationId xmlns:a16="http://schemas.microsoft.com/office/drawing/2014/main" id="{2C096B7D-B4B7-018F-A62A-950E2F1442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4" name="Text Placeholder 3">
            <a:extLst>
              <a:ext uri="{FF2B5EF4-FFF2-40B4-BE49-F238E27FC236}">
                <a16:creationId xmlns:a16="http://schemas.microsoft.com/office/drawing/2014/main" id="{73FEF09D-7261-084B-6099-68E151424C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B7E287-92A2-0FA1-393F-BF76A2D398E9}"/>
              </a:ext>
            </a:extLst>
          </p:cNvPr>
          <p:cNvSpPr>
            <a:spLocks noGrp="1"/>
          </p:cNvSpPr>
          <p:nvPr>
            <p:ph type="dt" sz="half" idx="10"/>
          </p:nvPr>
        </p:nvSpPr>
        <p:spPr/>
        <p:txBody>
          <a:bodyPr/>
          <a:lstStyle/>
          <a:p>
            <a:fld id="{2096FCEC-3679-4E74-A0CD-5DCF9F4E7C7D}" type="datetimeFigureOut">
              <a:rPr lang="ar-AE" smtClean="0"/>
              <a:t>19/05/1447</a:t>
            </a:fld>
            <a:endParaRPr lang="ar-AE"/>
          </a:p>
        </p:txBody>
      </p:sp>
      <p:sp>
        <p:nvSpPr>
          <p:cNvPr id="6" name="Footer Placeholder 5">
            <a:extLst>
              <a:ext uri="{FF2B5EF4-FFF2-40B4-BE49-F238E27FC236}">
                <a16:creationId xmlns:a16="http://schemas.microsoft.com/office/drawing/2014/main" id="{953A1AB0-1A85-0F3A-7CB2-4DA3C10DA73B}"/>
              </a:ext>
            </a:extLst>
          </p:cNvPr>
          <p:cNvSpPr>
            <a:spLocks noGrp="1"/>
          </p:cNvSpPr>
          <p:nvPr>
            <p:ph type="ftr" sz="quarter" idx="11"/>
          </p:nvPr>
        </p:nvSpPr>
        <p:spPr/>
        <p:txBody>
          <a:bodyPr/>
          <a:lstStyle/>
          <a:p>
            <a:endParaRPr lang="ar-AE"/>
          </a:p>
        </p:txBody>
      </p:sp>
      <p:sp>
        <p:nvSpPr>
          <p:cNvPr id="7" name="Slide Number Placeholder 6">
            <a:extLst>
              <a:ext uri="{FF2B5EF4-FFF2-40B4-BE49-F238E27FC236}">
                <a16:creationId xmlns:a16="http://schemas.microsoft.com/office/drawing/2014/main" id="{C28B7806-C7AD-E13C-B782-352D32E6DE4A}"/>
              </a:ext>
            </a:extLst>
          </p:cNvPr>
          <p:cNvSpPr>
            <a:spLocks noGrp="1"/>
          </p:cNvSpPr>
          <p:nvPr>
            <p:ph type="sldNum" sz="quarter" idx="12"/>
          </p:nvPr>
        </p:nvSpPr>
        <p:spPr/>
        <p:txBody>
          <a:bodyPr/>
          <a:lstStyle/>
          <a:p>
            <a:fld id="{E722EC2C-3848-4779-ADFD-C89EE0767102}" type="slidenum">
              <a:rPr lang="ar-AE" smtClean="0"/>
              <a:t>‹#›</a:t>
            </a:fld>
            <a:endParaRPr lang="ar-AE"/>
          </a:p>
        </p:txBody>
      </p:sp>
    </p:spTree>
    <p:extLst>
      <p:ext uri="{BB962C8B-B14F-4D97-AF65-F5344CB8AC3E}">
        <p14:creationId xmlns:p14="http://schemas.microsoft.com/office/powerpoint/2010/main" val="3254117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F71C6-582D-2F10-4E01-305768F1A3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AE"/>
          </a:p>
        </p:txBody>
      </p:sp>
      <p:sp>
        <p:nvSpPr>
          <p:cNvPr id="3" name="Picture Placeholder 2">
            <a:extLst>
              <a:ext uri="{FF2B5EF4-FFF2-40B4-BE49-F238E27FC236}">
                <a16:creationId xmlns:a16="http://schemas.microsoft.com/office/drawing/2014/main" id="{E2D26F85-040F-1C8F-2BC8-C2E431C9C9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AE"/>
          </a:p>
        </p:txBody>
      </p:sp>
      <p:sp>
        <p:nvSpPr>
          <p:cNvPr id="4" name="Text Placeholder 3">
            <a:extLst>
              <a:ext uri="{FF2B5EF4-FFF2-40B4-BE49-F238E27FC236}">
                <a16:creationId xmlns:a16="http://schemas.microsoft.com/office/drawing/2014/main" id="{BC11CE4A-D385-E419-B572-AAD7F77583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AE337A-EC73-54ED-5BDC-274F8C670846}"/>
              </a:ext>
            </a:extLst>
          </p:cNvPr>
          <p:cNvSpPr>
            <a:spLocks noGrp="1"/>
          </p:cNvSpPr>
          <p:nvPr>
            <p:ph type="dt" sz="half" idx="10"/>
          </p:nvPr>
        </p:nvSpPr>
        <p:spPr/>
        <p:txBody>
          <a:bodyPr/>
          <a:lstStyle/>
          <a:p>
            <a:fld id="{2096FCEC-3679-4E74-A0CD-5DCF9F4E7C7D}" type="datetimeFigureOut">
              <a:rPr lang="ar-AE" smtClean="0"/>
              <a:t>19/05/1447</a:t>
            </a:fld>
            <a:endParaRPr lang="ar-AE"/>
          </a:p>
        </p:txBody>
      </p:sp>
      <p:sp>
        <p:nvSpPr>
          <p:cNvPr id="6" name="Footer Placeholder 5">
            <a:extLst>
              <a:ext uri="{FF2B5EF4-FFF2-40B4-BE49-F238E27FC236}">
                <a16:creationId xmlns:a16="http://schemas.microsoft.com/office/drawing/2014/main" id="{2A16EFEE-3D48-C4DE-B07C-3377AFBD67EC}"/>
              </a:ext>
            </a:extLst>
          </p:cNvPr>
          <p:cNvSpPr>
            <a:spLocks noGrp="1"/>
          </p:cNvSpPr>
          <p:nvPr>
            <p:ph type="ftr" sz="quarter" idx="11"/>
          </p:nvPr>
        </p:nvSpPr>
        <p:spPr/>
        <p:txBody>
          <a:bodyPr/>
          <a:lstStyle/>
          <a:p>
            <a:endParaRPr lang="ar-AE"/>
          </a:p>
        </p:txBody>
      </p:sp>
      <p:sp>
        <p:nvSpPr>
          <p:cNvPr id="7" name="Slide Number Placeholder 6">
            <a:extLst>
              <a:ext uri="{FF2B5EF4-FFF2-40B4-BE49-F238E27FC236}">
                <a16:creationId xmlns:a16="http://schemas.microsoft.com/office/drawing/2014/main" id="{67EF1A9F-252C-E4EE-DC48-7958AEE33FC0}"/>
              </a:ext>
            </a:extLst>
          </p:cNvPr>
          <p:cNvSpPr>
            <a:spLocks noGrp="1"/>
          </p:cNvSpPr>
          <p:nvPr>
            <p:ph type="sldNum" sz="quarter" idx="12"/>
          </p:nvPr>
        </p:nvSpPr>
        <p:spPr/>
        <p:txBody>
          <a:bodyPr/>
          <a:lstStyle/>
          <a:p>
            <a:fld id="{E722EC2C-3848-4779-ADFD-C89EE0767102}" type="slidenum">
              <a:rPr lang="ar-AE" smtClean="0"/>
              <a:t>‹#›</a:t>
            </a:fld>
            <a:endParaRPr lang="ar-AE"/>
          </a:p>
        </p:txBody>
      </p:sp>
    </p:spTree>
    <p:extLst>
      <p:ext uri="{BB962C8B-B14F-4D97-AF65-F5344CB8AC3E}">
        <p14:creationId xmlns:p14="http://schemas.microsoft.com/office/powerpoint/2010/main" val="31119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45DC9A-5815-50C3-F388-B0E5D1ED68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ar-AE"/>
          </a:p>
        </p:txBody>
      </p:sp>
      <p:sp>
        <p:nvSpPr>
          <p:cNvPr id="3" name="Text Placeholder 2">
            <a:extLst>
              <a:ext uri="{FF2B5EF4-FFF2-40B4-BE49-F238E27FC236}">
                <a16:creationId xmlns:a16="http://schemas.microsoft.com/office/drawing/2014/main" id="{E7E5B2A5-BFD2-7D09-0E75-7097F0C0BB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4" name="Date Placeholder 3">
            <a:extLst>
              <a:ext uri="{FF2B5EF4-FFF2-40B4-BE49-F238E27FC236}">
                <a16:creationId xmlns:a16="http://schemas.microsoft.com/office/drawing/2014/main" id="{09BD601C-F198-1178-DBB5-AB469457C1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96FCEC-3679-4E74-A0CD-5DCF9F4E7C7D}" type="datetimeFigureOut">
              <a:rPr lang="ar-AE" smtClean="0"/>
              <a:t>19/05/1447</a:t>
            </a:fld>
            <a:endParaRPr lang="ar-AE"/>
          </a:p>
        </p:txBody>
      </p:sp>
      <p:sp>
        <p:nvSpPr>
          <p:cNvPr id="5" name="Footer Placeholder 4">
            <a:extLst>
              <a:ext uri="{FF2B5EF4-FFF2-40B4-BE49-F238E27FC236}">
                <a16:creationId xmlns:a16="http://schemas.microsoft.com/office/drawing/2014/main" id="{769F2740-3DF6-ADCF-29B0-66F5ECFA2B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ar-AE"/>
          </a:p>
        </p:txBody>
      </p:sp>
      <p:sp>
        <p:nvSpPr>
          <p:cNvPr id="6" name="Slide Number Placeholder 5">
            <a:extLst>
              <a:ext uri="{FF2B5EF4-FFF2-40B4-BE49-F238E27FC236}">
                <a16:creationId xmlns:a16="http://schemas.microsoft.com/office/drawing/2014/main" id="{3E22BAEF-5AC9-54E5-6307-F5798B2526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22EC2C-3848-4779-ADFD-C89EE0767102}" type="slidenum">
              <a:rPr lang="ar-AE" smtClean="0"/>
              <a:t>‹#›</a:t>
            </a:fld>
            <a:endParaRPr lang="ar-AE"/>
          </a:p>
        </p:txBody>
      </p:sp>
      <p:sp>
        <p:nvSpPr>
          <p:cNvPr id="8" name="TextBox 7">
            <a:extLst>
              <a:ext uri="{FF2B5EF4-FFF2-40B4-BE49-F238E27FC236}">
                <a16:creationId xmlns:a16="http://schemas.microsoft.com/office/drawing/2014/main" id="{38A0FF17-75ED-7BF0-AB89-6CCDB4E079A4}"/>
              </a:ext>
            </a:extLst>
          </p:cNvPr>
          <p:cNvSpPr txBox="1"/>
          <p:nvPr>
            <p:extLst>
              <p:ext uri="{1162E1C5-73C7-4A58-AE30-91384D911F3F}">
                <p184:classification xmlns:p184="http://schemas.microsoft.com/office/powerpoint/2018/4/main" val="ftr"/>
              </p:ext>
            </p:extLst>
          </p:nvPr>
        </p:nvSpPr>
        <p:spPr>
          <a:xfrm>
            <a:off x="5185537" y="6642100"/>
            <a:ext cx="1846326" cy="152400"/>
          </a:xfrm>
          <a:prstGeom prst="rect">
            <a:avLst/>
          </a:prstGeom>
        </p:spPr>
        <p:txBody>
          <a:bodyPr horzOverflow="overflow" lIns="0" tIns="0" rIns="0" bIns="0">
            <a:spAutoFit/>
          </a:bodyPr>
          <a:lstStyle/>
          <a:p>
            <a:pPr algn="l"/>
            <a:r>
              <a:rPr lang="en-US" sz="1000">
                <a:solidFill>
                  <a:srgbClr val="000000">
                    <a:alpha val="50000"/>
                  </a:srgbClr>
                </a:solidFill>
                <a:latin typeface="Aptos" panose="020B0004020202020204" pitchFamily="34" charset="0"/>
              </a:rPr>
              <a:t>Confidential - External Al-Futtaim</a:t>
            </a:r>
          </a:p>
        </p:txBody>
      </p:sp>
    </p:spTree>
    <p:extLst>
      <p:ext uri="{BB962C8B-B14F-4D97-AF65-F5344CB8AC3E}">
        <p14:creationId xmlns:p14="http://schemas.microsoft.com/office/powerpoint/2010/main" val="719979158"/>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A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A77B65-AE57-3D4B-3C7B-5E45530741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9B8D49-4B98-4257-0948-C98143ADC0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6C83B6-C52A-FD96-0478-85BC9CD602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A0D8FF-ACEA-4782-8538-AFF9753A01B6}" type="datetimeFigureOut">
              <a:rPr lang="en-US" smtClean="0"/>
              <a:t>09/11/2025</a:t>
            </a:fld>
            <a:endParaRPr lang="en-US"/>
          </a:p>
        </p:txBody>
      </p:sp>
      <p:sp>
        <p:nvSpPr>
          <p:cNvPr id="5" name="Footer Placeholder 4">
            <a:extLst>
              <a:ext uri="{FF2B5EF4-FFF2-40B4-BE49-F238E27FC236}">
                <a16:creationId xmlns:a16="http://schemas.microsoft.com/office/drawing/2014/main" id="{CEA5BB0E-3A30-9C7D-DADA-C550AE3A7F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2B5708D-6041-4F09-9036-A66C88A15E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710DDC-83FA-4DC6-A19C-D78DA2897314}" type="slidenum">
              <a:rPr lang="en-US" smtClean="0"/>
              <a:t>‹#›</a:t>
            </a:fld>
            <a:endParaRPr lang="en-US"/>
          </a:p>
        </p:txBody>
      </p:sp>
      <p:sp>
        <p:nvSpPr>
          <p:cNvPr id="7" name="Rectangle 6">
            <a:extLst>
              <a:ext uri="{FF2B5EF4-FFF2-40B4-BE49-F238E27FC236}">
                <a16:creationId xmlns:a16="http://schemas.microsoft.com/office/drawing/2014/main" id="{E907577B-083A-120A-B5FF-9D7D3210AF8B}"/>
              </a:ext>
            </a:extLst>
          </p:cNvPr>
          <p:cNvSpPr/>
          <p:nvPr userDrawn="1"/>
        </p:nvSpPr>
        <p:spPr bwMode="ltGray">
          <a:xfrm>
            <a:off x="1" y="6560370"/>
            <a:ext cx="12192000" cy="297630"/>
          </a:xfrm>
          <a:prstGeom prst="rect">
            <a:avLst/>
          </a:prstGeom>
          <a:solidFill>
            <a:srgbClr val="152A38"/>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algn="ctr"/>
            <a:endParaRPr lang="en-US" sz="800">
              <a:solidFill>
                <a:schemeClr val="tx1"/>
              </a:solidFill>
              <a:latin typeface="+mn-lt"/>
            </a:endParaRPr>
          </a:p>
        </p:txBody>
      </p:sp>
      <p:sp>
        <p:nvSpPr>
          <p:cNvPr id="8" name="Slide Number">
            <a:extLst>
              <a:ext uri="{FF2B5EF4-FFF2-40B4-BE49-F238E27FC236}">
                <a16:creationId xmlns:a16="http://schemas.microsoft.com/office/drawing/2014/main" id="{714BB6A6-8CD6-D89F-61F7-B3EA60F6A980}"/>
              </a:ext>
            </a:extLst>
          </p:cNvPr>
          <p:cNvSpPr txBox="1">
            <a:spLocks/>
          </p:cNvSpPr>
          <p:nvPr userDrawn="1"/>
        </p:nvSpPr>
        <p:spPr bwMode="ltGray">
          <a:xfrm>
            <a:off x="11762436" y="6641718"/>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a:fld id="{42C328C1-A84F-4A39-A664-DBA00541A8C6}" type="slidenum">
              <a:rPr lang="x-none" sz="800" baseline="0" smtClean="0">
                <a:solidFill>
                  <a:schemeClr val="bg1"/>
                </a:solidFill>
                <a:latin typeface="+mn-lt"/>
              </a:rPr>
              <a:pPr algn="r"/>
              <a:t>‹#›</a:t>
            </a:fld>
            <a:endParaRPr lang="x-none" sz="800" baseline="0">
              <a:solidFill>
                <a:schemeClr val="bg1"/>
              </a:solidFill>
              <a:latin typeface="+mn-lt"/>
            </a:endParaRPr>
          </a:p>
        </p:txBody>
      </p:sp>
      <p:pic>
        <p:nvPicPr>
          <p:cNvPr id="9" name="Picture 606" descr="Image result for al futtaim logo">
            <a:extLst>
              <a:ext uri="{FF2B5EF4-FFF2-40B4-BE49-F238E27FC236}">
                <a16:creationId xmlns:a16="http://schemas.microsoft.com/office/drawing/2014/main" id="{2F1B4913-DBFE-E3CB-27C9-307EA43B6AF0}"/>
              </a:ext>
            </a:extLst>
          </p:cNvPr>
          <p:cNvPicPr>
            <a:picLocks noChangeAspect="1" noChangeArrowheads="1"/>
          </p:cNvPicPr>
          <p:nvPr userDrawn="1"/>
        </p:nvPicPr>
        <p:blipFill rotWithShape="1">
          <a:blip r:embed="rId16" cstate="email">
            <a:biLevel thresh="25000"/>
            <a:extLst>
              <a:ext uri="{28A0092B-C50C-407E-A947-70E740481C1C}">
                <a14:useLocalDpi xmlns:a14="http://schemas.microsoft.com/office/drawing/2010/main"/>
              </a:ext>
            </a:extLst>
          </a:blip>
          <a:srcRect/>
          <a:stretch/>
        </p:blipFill>
        <p:spPr bwMode="auto">
          <a:xfrm>
            <a:off x="10832375" y="6635214"/>
            <a:ext cx="720428" cy="14794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AF2BB63-ABDA-7FD4-49F3-0AB463884962}"/>
              </a:ext>
            </a:extLst>
          </p:cNvPr>
          <p:cNvSpPr txBox="1"/>
          <p:nvPr userDrawn="1"/>
        </p:nvSpPr>
        <p:spPr>
          <a:xfrm>
            <a:off x="254244" y="6587861"/>
            <a:ext cx="1104790" cy="217880"/>
          </a:xfrm>
          <a:prstGeom prst="rect">
            <a:avLst/>
          </a:prstGeom>
          <a:noFill/>
        </p:spPr>
        <p:txBody>
          <a:bodyPr wrap="none" rtlCol="0">
            <a:spAutoFit/>
          </a:bodyPr>
          <a:lstStyle/>
          <a:p>
            <a:r>
              <a:rPr lang="en-AE" sz="800">
                <a:solidFill>
                  <a:schemeClr val="bg1"/>
                </a:solidFill>
                <a:latin typeface="+mn-lt"/>
                <a:cs typeface="Calibri" panose="020F0502020204030204" pitchFamily="34" charset="0"/>
              </a:rPr>
              <a:t>Automotive Division</a:t>
            </a:r>
          </a:p>
        </p:txBody>
      </p:sp>
      <p:sp>
        <p:nvSpPr>
          <p:cNvPr id="12" name="TextBox 11">
            <a:extLst>
              <a:ext uri="{FF2B5EF4-FFF2-40B4-BE49-F238E27FC236}">
                <a16:creationId xmlns:a16="http://schemas.microsoft.com/office/drawing/2014/main" id="{4A712470-CC44-6305-08EA-998143B75F46}"/>
              </a:ext>
            </a:extLst>
          </p:cNvPr>
          <p:cNvSpPr txBox="1"/>
          <p:nvPr>
            <p:extLst>
              <p:ext uri="{1162E1C5-73C7-4A58-AE30-91384D911F3F}">
                <p184:classification xmlns:p184="http://schemas.microsoft.com/office/powerpoint/2018/4/main" val="ftr"/>
              </p:ext>
            </p:extLst>
          </p:nvPr>
        </p:nvSpPr>
        <p:spPr>
          <a:xfrm>
            <a:off x="5185537" y="6642100"/>
            <a:ext cx="1846326" cy="152400"/>
          </a:xfrm>
          <a:prstGeom prst="rect">
            <a:avLst/>
          </a:prstGeom>
        </p:spPr>
        <p:txBody>
          <a:bodyPr horzOverflow="overflow" lIns="0" tIns="0" rIns="0" bIns="0">
            <a:spAutoFit/>
          </a:bodyPr>
          <a:lstStyle/>
          <a:p>
            <a:pPr algn="l"/>
            <a:r>
              <a:rPr lang="en-US" sz="1000">
                <a:solidFill>
                  <a:srgbClr val="000000">
                    <a:alpha val="50000"/>
                  </a:srgbClr>
                </a:solidFill>
                <a:latin typeface="Aptos" panose="020B0004020202020204" pitchFamily="34" charset="0"/>
              </a:rPr>
              <a:t>Confidential - External Al-Futtaim</a:t>
            </a:r>
          </a:p>
        </p:txBody>
      </p:sp>
    </p:spTree>
    <p:extLst>
      <p:ext uri="{BB962C8B-B14F-4D97-AF65-F5344CB8AC3E}">
        <p14:creationId xmlns:p14="http://schemas.microsoft.com/office/powerpoint/2010/main" val="1747091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7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4EC27C-F12C-4D90-7F72-382C6EBAEF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ar-AE"/>
          </a:p>
        </p:txBody>
      </p:sp>
      <p:sp>
        <p:nvSpPr>
          <p:cNvPr id="3" name="Text Placeholder 2">
            <a:extLst>
              <a:ext uri="{FF2B5EF4-FFF2-40B4-BE49-F238E27FC236}">
                <a16:creationId xmlns:a16="http://schemas.microsoft.com/office/drawing/2014/main" id="{F4E799A3-7280-601B-148A-9DB1389C0D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4" name="Date Placeholder 3">
            <a:extLst>
              <a:ext uri="{FF2B5EF4-FFF2-40B4-BE49-F238E27FC236}">
                <a16:creationId xmlns:a16="http://schemas.microsoft.com/office/drawing/2014/main" id="{CC59DC07-414E-ACEE-68E8-6CBA9D88EC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D6EF44-B97A-45FE-B6C8-40C400A1F3FF}" type="datetimeFigureOut">
              <a:rPr lang="ar-AE" smtClean="0"/>
              <a:t>19/05/1447</a:t>
            </a:fld>
            <a:endParaRPr lang="ar-AE"/>
          </a:p>
        </p:txBody>
      </p:sp>
      <p:sp>
        <p:nvSpPr>
          <p:cNvPr id="5" name="Footer Placeholder 4">
            <a:extLst>
              <a:ext uri="{FF2B5EF4-FFF2-40B4-BE49-F238E27FC236}">
                <a16:creationId xmlns:a16="http://schemas.microsoft.com/office/drawing/2014/main" id="{F2F525A1-D922-058A-6A49-E0B55D5F76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ar-AE"/>
          </a:p>
        </p:txBody>
      </p:sp>
      <p:sp>
        <p:nvSpPr>
          <p:cNvPr id="6" name="Slide Number Placeholder 5">
            <a:extLst>
              <a:ext uri="{FF2B5EF4-FFF2-40B4-BE49-F238E27FC236}">
                <a16:creationId xmlns:a16="http://schemas.microsoft.com/office/drawing/2014/main" id="{B2351F8A-62A2-F1AB-2C0B-9BD9A789EC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406670-4A28-4FB0-B4B2-6E68BDFA4DE3}" type="slidenum">
              <a:rPr lang="ar-AE" smtClean="0"/>
              <a:t>‹#›</a:t>
            </a:fld>
            <a:endParaRPr lang="ar-AE"/>
          </a:p>
        </p:txBody>
      </p:sp>
      <p:sp>
        <p:nvSpPr>
          <p:cNvPr id="8" name="TextBox 7">
            <a:extLst>
              <a:ext uri="{FF2B5EF4-FFF2-40B4-BE49-F238E27FC236}">
                <a16:creationId xmlns:a16="http://schemas.microsoft.com/office/drawing/2014/main" id="{31C75D10-A772-E724-044F-5D643D3355E2}"/>
              </a:ext>
            </a:extLst>
          </p:cNvPr>
          <p:cNvSpPr txBox="1"/>
          <p:nvPr>
            <p:extLst>
              <p:ext uri="{1162E1C5-73C7-4A58-AE30-91384D911F3F}">
                <p184:classification xmlns:p184="http://schemas.microsoft.com/office/powerpoint/2018/4/main" val="ftr"/>
              </p:ext>
            </p:extLst>
          </p:nvPr>
        </p:nvSpPr>
        <p:spPr>
          <a:xfrm>
            <a:off x="5185537" y="6642100"/>
            <a:ext cx="1846326" cy="152400"/>
          </a:xfrm>
          <a:prstGeom prst="rect">
            <a:avLst/>
          </a:prstGeom>
        </p:spPr>
        <p:txBody>
          <a:bodyPr horzOverflow="overflow" lIns="0" tIns="0" rIns="0" bIns="0">
            <a:spAutoFit/>
          </a:bodyPr>
          <a:lstStyle/>
          <a:p>
            <a:pPr algn="l"/>
            <a:r>
              <a:rPr lang="en-US" sz="1000">
                <a:solidFill>
                  <a:srgbClr val="000000">
                    <a:alpha val="50000"/>
                  </a:srgbClr>
                </a:solidFill>
                <a:latin typeface="Aptos" panose="020B0004020202020204" pitchFamily="34" charset="0"/>
              </a:rPr>
              <a:t>Confidential - External Al-Futtaim</a:t>
            </a:r>
          </a:p>
        </p:txBody>
      </p:sp>
    </p:spTree>
    <p:extLst>
      <p:ext uri="{BB962C8B-B14F-4D97-AF65-F5344CB8AC3E}">
        <p14:creationId xmlns:p14="http://schemas.microsoft.com/office/powerpoint/2010/main" val="1068725586"/>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A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6.xml"/><Relationship Id="rId5" Type="http://schemas.openxmlformats.org/officeDocument/2006/relationships/image" Target="../media/image34.svg"/><Relationship Id="rId4" Type="http://schemas.openxmlformats.org/officeDocument/2006/relationships/image" Target="../media/image33.png"/></Relationships>
</file>

<file path=ppt/slides/_rels/slide10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png"/><Relationship Id="rId7" Type="http://schemas.openxmlformats.org/officeDocument/2006/relationships/image" Target="../media/image49.svg"/><Relationship Id="rId2" Type="http://schemas.openxmlformats.org/officeDocument/2006/relationships/notesSlide" Target="../notesSlides/notesSlide98.xml"/><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 Id="rId9" Type="http://schemas.openxmlformats.org/officeDocument/2006/relationships/image" Target="../media/image51.sv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13.xml"/><Relationship Id="rId1" Type="http://schemas.openxmlformats.org/officeDocument/2006/relationships/tags" Target="../tags/tag79.xml"/><Relationship Id="rId4" Type="http://schemas.openxmlformats.org/officeDocument/2006/relationships/image" Target="../media/image84.jpe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13.xml"/><Relationship Id="rId1" Type="http://schemas.openxmlformats.org/officeDocument/2006/relationships/tags" Target="../tags/tag80.xml"/><Relationship Id="rId4" Type="http://schemas.openxmlformats.org/officeDocument/2006/relationships/image" Target="../media/image84.jpe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13.xml"/><Relationship Id="rId1" Type="http://schemas.openxmlformats.org/officeDocument/2006/relationships/tags" Target="../tags/tag81.xml"/><Relationship Id="rId4" Type="http://schemas.openxmlformats.org/officeDocument/2006/relationships/image" Target="../media/image84.jpe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13.xml"/><Relationship Id="rId1" Type="http://schemas.openxmlformats.org/officeDocument/2006/relationships/tags" Target="../tags/tag82.xml"/><Relationship Id="rId4" Type="http://schemas.openxmlformats.org/officeDocument/2006/relationships/image" Target="../media/image85.jpe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13.xml"/><Relationship Id="rId1" Type="http://schemas.openxmlformats.org/officeDocument/2006/relationships/tags" Target="../tags/tag83.xml"/><Relationship Id="rId4" Type="http://schemas.openxmlformats.org/officeDocument/2006/relationships/image" Target="../media/image86.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4.xml"/><Relationship Id="rId7" Type="http://schemas.openxmlformats.org/officeDocument/2006/relationships/image" Target="../media/image90.svg"/><Relationship Id="rId2" Type="http://schemas.openxmlformats.org/officeDocument/2006/relationships/slideLayout" Target="../slideLayouts/slideLayout13.xml"/><Relationship Id="rId1" Type="http://schemas.openxmlformats.org/officeDocument/2006/relationships/tags" Target="../tags/tag84.xml"/><Relationship Id="rId6" Type="http://schemas.openxmlformats.org/officeDocument/2006/relationships/image" Target="../media/image89.png"/><Relationship Id="rId5" Type="http://schemas.openxmlformats.org/officeDocument/2006/relationships/image" Target="../media/image88.svg"/><Relationship Id="rId4" Type="http://schemas.openxmlformats.org/officeDocument/2006/relationships/image" Target="../media/image87.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17.xml"/><Relationship Id="rId1" Type="http://schemas.openxmlformats.org/officeDocument/2006/relationships/tags" Target="../tags/tag85.xml"/><Relationship Id="rId4" Type="http://schemas.openxmlformats.org/officeDocument/2006/relationships/image" Target="../media/image25.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17.xml"/><Relationship Id="rId1" Type="http://schemas.openxmlformats.org/officeDocument/2006/relationships/tags" Target="../tags/tag86.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17.xml"/><Relationship Id="rId1" Type="http://schemas.openxmlformats.org/officeDocument/2006/relationships/tags" Target="../tags/tag87.xml"/><Relationship Id="rId5" Type="http://schemas.openxmlformats.org/officeDocument/2006/relationships/image" Target="../media/image91.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3.xml"/><Relationship Id="rId1" Type="http://schemas.openxmlformats.org/officeDocument/2006/relationships/tags" Target="../tags/tag10.xml"/><Relationship Id="rId4" Type="http://schemas.openxmlformats.org/officeDocument/2006/relationships/image" Target="../media/image35.pn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17.xml"/><Relationship Id="rId1" Type="http://schemas.openxmlformats.org/officeDocument/2006/relationships/tags" Target="../tags/tag88.xml"/><Relationship Id="rId5" Type="http://schemas.openxmlformats.org/officeDocument/2006/relationships/image" Target="../media/image92.png"/><Relationship Id="rId4" Type="http://schemas.openxmlformats.org/officeDocument/2006/relationships/image" Target="../media/image25.png"/></Relationships>
</file>

<file path=ppt/slides/_rels/slide1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17.xml"/><Relationship Id="rId1" Type="http://schemas.openxmlformats.org/officeDocument/2006/relationships/tags" Target="../tags/tag89.xml"/><Relationship Id="rId4" Type="http://schemas.openxmlformats.org/officeDocument/2006/relationships/image" Target="../media/image9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3.xml"/><Relationship Id="rId1" Type="http://schemas.openxmlformats.org/officeDocument/2006/relationships/tags" Target="../tags/tag11.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3.xml"/><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3.xml"/><Relationship Id="rId1" Type="http://schemas.openxmlformats.org/officeDocument/2006/relationships/tags" Target="../tags/tag13.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3.xml"/><Relationship Id="rId1" Type="http://schemas.openxmlformats.org/officeDocument/2006/relationships/tags" Target="../tags/tag14.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diagramDrawing" Target="../diagrams/drawing3.xml"/><Relationship Id="rId18" Type="http://schemas.microsoft.com/office/2007/relationships/diagramDrawing" Target="../diagrams/drawing4.xml"/><Relationship Id="rId3" Type="http://schemas.openxmlformats.org/officeDocument/2006/relationships/notesSlide" Target="../notesSlides/notesSlide16.xml"/><Relationship Id="rId7" Type="http://schemas.openxmlformats.org/officeDocument/2006/relationships/diagramColors" Target="../diagrams/colors2.xml"/><Relationship Id="rId12" Type="http://schemas.openxmlformats.org/officeDocument/2006/relationships/diagramColors" Target="../diagrams/colors3.xml"/><Relationship Id="rId17" Type="http://schemas.openxmlformats.org/officeDocument/2006/relationships/diagramColors" Target="../diagrams/colors4.xml"/><Relationship Id="rId2" Type="http://schemas.openxmlformats.org/officeDocument/2006/relationships/slideLayout" Target="../slideLayouts/slideLayout23.xml"/><Relationship Id="rId16" Type="http://schemas.openxmlformats.org/officeDocument/2006/relationships/diagramQuickStyle" Target="../diagrams/quickStyle4.xml"/><Relationship Id="rId1" Type="http://schemas.openxmlformats.org/officeDocument/2006/relationships/tags" Target="../tags/tag15.xml"/><Relationship Id="rId6" Type="http://schemas.openxmlformats.org/officeDocument/2006/relationships/diagramQuickStyle" Target="../diagrams/quickStyle2.xml"/><Relationship Id="rId11" Type="http://schemas.openxmlformats.org/officeDocument/2006/relationships/diagramQuickStyle" Target="../diagrams/quickStyle3.xml"/><Relationship Id="rId5" Type="http://schemas.openxmlformats.org/officeDocument/2006/relationships/diagramLayout" Target="../diagrams/layout2.xml"/><Relationship Id="rId15" Type="http://schemas.openxmlformats.org/officeDocument/2006/relationships/diagramLayout" Target="../diagrams/layout4.xml"/><Relationship Id="rId10" Type="http://schemas.openxmlformats.org/officeDocument/2006/relationships/diagramLayout" Target="../diagrams/layout3.xml"/><Relationship Id="rId4" Type="http://schemas.openxmlformats.org/officeDocument/2006/relationships/diagramData" Target="../diagrams/data2.xml"/><Relationship Id="rId9" Type="http://schemas.openxmlformats.org/officeDocument/2006/relationships/diagramData" Target="../diagrams/data3.xml"/><Relationship Id="rId14" Type="http://schemas.openxmlformats.org/officeDocument/2006/relationships/diagramData" Target="../diagrams/data4.xml"/></Relationships>
</file>

<file path=ppt/slides/_rels/slide17.xml.rels><?xml version="1.0" encoding="UTF-8" standalone="yes"?>
<Relationships xmlns="http://schemas.openxmlformats.org/package/2006/relationships"><Relationship Id="rId8" Type="http://schemas.microsoft.com/office/2007/relationships/diagramDrawing" Target="../diagrams/drawing5.xml"/><Relationship Id="rId13" Type="http://schemas.microsoft.com/office/2007/relationships/diagramDrawing" Target="../diagrams/drawing6.xml"/><Relationship Id="rId3" Type="http://schemas.openxmlformats.org/officeDocument/2006/relationships/notesSlide" Target="../notesSlides/notesSlide17.xml"/><Relationship Id="rId7" Type="http://schemas.openxmlformats.org/officeDocument/2006/relationships/diagramColors" Target="../diagrams/colors5.xml"/><Relationship Id="rId12" Type="http://schemas.openxmlformats.org/officeDocument/2006/relationships/diagramColors" Target="../diagrams/colors6.xml"/><Relationship Id="rId2" Type="http://schemas.openxmlformats.org/officeDocument/2006/relationships/slideLayout" Target="../slideLayouts/slideLayout23.xml"/><Relationship Id="rId1" Type="http://schemas.openxmlformats.org/officeDocument/2006/relationships/tags" Target="../tags/tag16.xml"/><Relationship Id="rId6" Type="http://schemas.openxmlformats.org/officeDocument/2006/relationships/diagramQuickStyle" Target="../diagrams/quickStyle5.xml"/><Relationship Id="rId11" Type="http://schemas.openxmlformats.org/officeDocument/2006/relationships/diagramQuickStyle" Target="../diagrams/quickStyle6.xml"/><Relationship Id="rId5" Type="http://schemas.openxmlformats.org/officeDocument/2006/relationships/diagramLayout" Target="../diagrams/layout5.xml"/><Relationship Id="rId10" Type="http://schemas.openxmlformats.org/officeDocument/2006/relationships/diagramLayout" Target="../diagrams/layout6.xml"/><Relationship Id="rId4" Type="http://schemas.openxmlformats.org/officeDocument/2006/relationships/diagramData" Target="../diagrams/data5.xml"/><Relationship Id="rId9" Type="http://schemas.openxmlformats.org/officeDocument/2006/relationships/diagramData" Target="../diagrams/data6.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6.xml"/><Relationship Id="rId5" Type="http://schemas.openxmlformats.org/officeDocument/2006/relationships/image" Target="../media/image34.sv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3.xml"/><Relationship Id="rId1" Type="http://schemas.openxmlformats.org/officeDocument/2006/relationships/tags" Target="../tags/tag17.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18" Type="http://schemas.openxmlformats.org/officeDocument/2006/relationships/image" Target="../media/image18.png"/><Relationship Id="rId3" Type="http://schemas.openxmlformats.org/officeDocument/2006/relationships/image" Target="../media/image2.png"/><Relationship Id="rId21" Type="http://schemas.openxmlformats.org/officeDocument/2006/relationships/image" Target="../media/image21.svg"/><Relationship Id="rId7" Type="http://schemas.openxmlformats.org/officeDocument/2006/relationships/image" Target="../media/image7.svg"/><Relationship Id="rId12" Type="http://schemas.openxmlformats.org/officeDocument/2006/relationships/image" Target="../media/image12.png"/><Relationship Id="rId17" Type="http://schemas.openxmlformats.org/officeDocument/2006/relationships/image" Target="../media/image17.svg"/><Relationship Id="rId25" Type="http://schemas.microsoft.com/office/2007/relationships/hdphoto" Target="../media/hdphoto2.wdp"/><Relationship Id="rId2" Type="http://schemas.openxmlformats.org/officeDocument/2006/relationships/notesSlide" Target="../notesSlides/notesSlide2.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17.xml"/><Relationship Id="rId6" Type="http://schemas.openxmlformats.org/officeDocument/2006/relationships/image" Target="../media/image6.png"/><Relationship Id="rId11" Type="http://schemas.openxmlformats.org/officeDocument/2006/relationships/image" Target="../media/image11.svg"/><Relationship Id="rId24" Type="http://schemas.openxmlformats.org/officeDocument/2006/relationships/image" Target="../media/image24.png"/><Relationship Id="rId5" Type="http://schemas.openxmlformats.org/officeDocument/2006/relationships/image" Target="../media/image5.svg"/><Relationship Id="rId15" Type="http://schemas.openxmlformats.org/officeDocument/2006/relationships/image" Target="../media/image15.svg"/><Relationship Id="rId23" Type="http://schemas.openxmlformats.org/officeDocument/2006/relationships/image" Target="../media/image23.svg"/><Relationship Id="rId10" Type="http://schemas.openxmlformats.org/officeDocument/2006/relationships/image" Target="../media/image10.png"/><Relationship Id="rId19" Type="http://schemas.openxmlformats.org/officeDocument/2006/relationships/image" Target="../media/image19.svg"/><Relationship Id="rId4" Type="http://schemas.openxmlformats.org/officeDocument/2006/relationships/image" Target="../media/image4.png"/><Relationship Id="rId9" Type="http://schemas.openxmlformats.org/officeDocument/2006/relationships/image" Target="../media/image9.svg"/><Relationship Id="rId14" Type="http://schemas.openxmlformats.org/officeDocument/2006/relationships/image" Target="../media/image14.png"/><Relationship Id="rId22" Type="http://schemas.openxmlformats.org/officeDocument/2006/relationships/image" Target="../media/image2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3.xml"/><Relationship Id="rId1" Type="http://schemas.openxmlformats.org/officeDocument/2006/relationships/tags" Target="../tags/tag18.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3.xml"/><Relationship Id="rId1" Type="http://schemas.openxmlformats.org/officeDocument/2006/relationships/tags" Target="../tags/tag19.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3.xml"/><Relationship Id="rId1" Type="http://schemas.openxmlformats.org/officeDocument/2006/relationships/tags" Target="../tags/tag20.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3.xml"/><Relationship Id="rId1" Type="http://schemas.openxmlformats.org/officeDocument/2006/relationships/tags" Target="../tags/tag21.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3.xml"/><Relationship Id="rId1" Type="http://schemas.openxmlformats.org/officeDocument/2006/relationships/tags" Target="../tags/tag22.xml"/><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23.xml"/><Relationship Id="rId5" Type="http://schemas.openxmlformats.org/officeDocument/2006/relationships/image" Target="../media/image45.sv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6.xml"/><Relationship Id="rId5" Type="http://schemas.openxmlformats.org/officeDocument/2006/relationships/image" Target="../media/image34.sv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24.xml"/><Relationship Id="rId5" Type="http://schemas.openxmlformats.org/officeDocument/2006/relationships/image" Target="../media/image45.sv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6.xml"/><Relationship Id="rId5" Type="http://schemas.openxmlformats.org/officeDocument/2006/relationships/image" Target="../media/image34.sv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png"/><Relationship Id="rId7" Type="http://schemas.openxmlformats.org/officeDocument/2006/relationships/image" Target="../media/image49.sv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 Id="rId9" Type="http://schemas.openxmlformats.org/officeDocument/2006/relationships/image" Target="../media/image51.sv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7.xml"/><Relationship Id="rId1" Type="http://schemas.openxmlformats.org/officeDocument/2006/relationships/tags" Target="../tags/tag3.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3.xml"/><Relationship Id="rId1" Type="http://schemas.openxmlformats.org/officeDocument/2006/relationships/tags" Target="../tags/tag25.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3.xml"/><Relationship Id="rId1" Type="http://schemas.openxmlformats.org/officeDocument/2006/relationships/tags" Target="../tags/tag26.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3.xml"/><Relationship Id="rId1" Type="http://schemas.openxmlformats.org/officeDocument/2006/relationships/tags" Target="../tags/tag27.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3.xml"/><Relationship Id="rId1" Type="http://schemas.openxmlformats.org/officeDocument/2006/relationships/tags" Target="../tags/tag28.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3.xml"/><Relationship Id="rId1" Type="http://schemas.openxmlformats.org/officeDocument/2006/relationships/tags" Target="../tags/tag29.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tags" Target="../tags/tag30.xml"/><Relationship Id="rId5" Type="http://schemas.openxmlformats.org/officeDocument/2006/relationships/image" Target="../media/image45.sv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3.xml"/><Relationship Id="rId1" Type="http://schemas.openxmlformats.org/officeDocument/2006/relationships/tags" Target="../tags/tag3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3.xml"/><Relationship Id="rId1" Type="http://schemas.openxmlformats.org/officeDocument/2006/relationships/tags" Target="../tags/tag3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6.xml"/><Relationship Id="rId5" Type="http://schemas.openxmlformats.org/officeDocument/2006/relationships/image" Target="../media/image34.sv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png"/><Relationship Id="rId7" Type="http://schemas.openxmlformats.org/officeDocument/2006/relationships/image" Target="../media/image49.svg"/><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 Id="rId9" Type="http://schemas.openxmlformats.org/officeDocument/2006/relationships/image" Target="../media/image51.sv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7.xml"/><Relationship Id="rId1" Type="http://schemas.openxmlformats.org/officeDocument/2006/relationships/tags" Target="../tags/tag4.xml"/><Relationship Id="rId4" Type="http://schemas.openxmlformats.org/officeDocument/2006/relationships/image" Target="../media/image25.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3.xml"/><Relationship Id="rId1" Type="http://schemas.openxmlformats.org/officeDocument/2006/relationships/tags" Target="../tags/tag33.xml"/><Relationship Id="rId5" Type="http://schemas.openxmlformats.org/officeDocument/2006/relationships/image" Target="../media/image54.pn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3.xml"/><Relationship Id="rId1" Type="http://schemas.openxmlformats.org/officeDocument/2006/relationships/tags" Target="../tags/tag34.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3.xml"/><Relationship Id="rId1" Type="http://schemas.openxmlformats.org/officeDocument/2006/relationships/tags" Target="../tags/tag35.xml"/><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3.xml"/><Relationship Id="rId1" Type="http://schemas.openxmlformats.org/officeDocument/2006/relationships/tags" Target="../tags/tag36.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3.xml"/><Relationship Id="rId1" Type="http://schemas.openxmlformats.org/officeDocument/2006/relationships/tags" Target="../tags/tag37.xml"/><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8" Type="http://schemas.microsoft.com/office/2007/relationships/diagramDrawing" Target="../diagrams/drawing7.xml"/><Relationship Id="rId13" Type="http://schemas.microsoft.com/office/2007/relationships/diagramDrawing" Target="../diagrams/drawing8.xml"/><Relationship Id="rId3" Type="http://schemas.openxmlformats.org/officeDocument/2006/relationships/notesSlide" Target="../notesSlides/notesSlide45.xml"/><Relationship Id="rId7" Type="http://schemas.openxmlformats.org/officeDocument/2006/relationships/diagramColors" Target="../diagrams/colors7.xml"/><Relationship Id="rId12" Type="http://schemas.openxmlformats.org/officeDocument/2006/relationships/diagramColors" Target="../diagrams/colors8.xml"/><Relationship Id="rId2" Type="http://schemas.openxmlformats.org/officeDocument/2006/relationships/slideLayout" Target="../slideLayouts/slideLayout23.xml"/><Relationship Id="rId1" Type="http://schemas.openxmlformats.org/officeDocument/2006/relationships/tags" Target="../tags/tag38.xml"/><Relationship Id="rId6" Type="http://schemas.openxmlformats.org/officeDocument/2006/relationships/diagramQuickStyle" Target="../diagrams/quickStyle7.xml"/><Relationship Id="rId11" Type="http://schemas.openxmlformats.org/officeDocument/2006/relationships/diagramQuickStyle" Target="../diagrams/quickStyle8.xml"/><Relationship Id="rId5" Type="http://schemas.openxmlformats.org/officeDocument/2006/relationships/diagramLayout" Target="../diagrams/layout7.xml"/><Relationship Id="rId10" Type="http://schemas.openxmlformats.org/officeDocument/2006/relationships/diagramLayout" Target="../diagrams/layout8.xml"/><Relationship Id="rId4" Type="http://schemas.openxmlformats.org/officeDocument/2006/relationships/diagramData" Target="../diagrams/data7.xml"/><Relationship Id="rId9" Type="http://schemas.openxmlformats.org/officeDocument/2006/relationships/diagramData" Target="../diagrams/data8.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3.xml"/><Relationship Id="rId1" Type="http://schemas.openxmlformats.org/officeDocument/2006/relationships/tags" Target="../tags/tag39.xml"/><Relationship Id="rId5" Type="http://schemas.openxmlformats.org/officeDocument/2006/relationships/image" Target="../media/image45.svg"/><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26.xml"/><Relationship Id="rId5" Type="http://schemas.openxmlformats.org/officeDocument/2006/relationships/image" Target="../media/image34.svg"/><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png"/><Relationship Id="rId7" Type="http://schemas.openxmlformats.org/officeDocument/2006/relationships/image" Target="../media/image49.svg"/><Relationship Id="rId2" Type="http://schemas.openxmlformats.org/officeDocument/2006/relationships/notesSlide" Target="../notesSlides/notesSlide48.xml"/><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 Id="rId9" Type="http://schemas.openxmlformats.org/officeDocument/2006/relationships/image" Target="../media/image51.sv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3.xml"/><Relationship Id="rId1" Type="http://schemas.openxmlformats.org/officeDocument/2006/relationships/tags" Target="../tags/tag40.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3.xml"/><Relationship Id="rId1" Type="http://schemas.openxmlformats.org/officeDocument/2006/relationships/tags" Target="../tags/tag5.xml"/><Relationship Id="rId4" Type="http://schemas.openxmlformats.org/officeDocument/2006/relationships/image" Target="../media/image28.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3.xml"/><Relationship Id="rId1" Type="http://schemas.openxmlformats.org/officeDocument/2006/relationships/tags" Target="../tags/tag41.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3.xml"/><Relationship Id="rId1" Type="http://schemas.openxmlformats.org/officeDocument/2006/relationships/tags" Target="../tags/tag4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3.xml"/><Relationship Id="rId1" Type="http://schemas.openxmlformats.org/officeDocument/2006/relationships/tags" Target="../tags/tag43.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3.xml"/><Relationship Id="rId1" Type="http://schemas.openxmlformats.org/officeDocument/2006/relationships/tags" Target="../tags/tag44.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3.xml"/><Relationship Id="rId1" Type="http://schemas.openxmlformats.org/officeDocument/2006/relationships/tags" Target="../tags/tag45.xml"/></Relationships>
</file>

<file path=ppt/slides/_rels/slide55.xml.rels><?xml version="1.0" encoding="UTF-8" standalone="yes"?>
<Relationships xmlns="http://schemas.openxmlformats.org/package/2006/relationships"><Relationship Id="rId8" Type="http://schemas.microsoft.com/office/2007/relationships/diagramDrawing" Target="../diagrams/drawing9.xml"/><Relationship Id="rId13" Type="http://schemas.microsoft.com/office/2007/relationships/diagramDrawing" Target="../diagrams/drawing10.xml"/><Relationship Id="rId3" Type="http://schemas.openxmlformats.org/officeDocument/2006/relationships/notesSlide" Target="../notesSlides/notesSlide55.xml"/><Relationship Id="rId7" Type="http://schemas.openxmlformats.org/officeDocument/2006/relationships/diagramColors" Target="../diagrams/colors9.xml"/><Relationship Id="rId12" Type="http://schemas.openxmlformats.org/officeDocument/2006/relationships/diagramColors" Target="../diagrams/colors10.xml"/><Relationship Id="rId2" Type="http://schemas.openxmlformats.org/officeDocument/2006/relationships/slideLayout" Target="../slideLayouts/slideLayout23.xml"/><Relationship Id="rId1" Type="http://schemas.openxmlformats.org/officeDocument/2006/relationships/tags" Target="../tags/tag46.xml"/><Relationship Id="rId6" Type="http://schemas.openxmlformats.org/officeDocument/2006/relationships/diagramQuickStyle" Target="../diagrams/quickStyle9.xml"/><Relationship Id="rId11" Type="http://schemas.openxmlformats.org/officeDocument/2006/relationships/diagramQuickStyle" Target="../diagrams/quickStyle10.xml"/><Relationship Id="rId5" Type="http://schemas.openxmlformats.org/officeDocument/2006/relationships/diagramLayout" Target="../diagrams/layout9.xml"/><Relationship Id="rId10" Type="http://schemas.openxmlformats.org/officeDocument/2006/relationships/diagramLayout" Target="../diagrams/layout10.xml"/><Relationship Id="rId4" Type="http://schemas.openxmlformats.org/officeDocument/2006/relationships/diagramData" Target="../diagrams/data9.xml"/><Relationship Id="rId9" Type="http://schemas.openxmlformats.org/officeDocument/2006/relationships/diagramData" Target="../diagrams/data10.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3.xml"/><Relationship Id="rId1" Type="http://schemas.openxmlformats.org/officeDocument/2006/relationships/tags" Target="../tags/tag47.xml"/><Relationship Id="rId5" Type="http://schemas.openxmlformats.org/officeDocument/2006/relationships/image" Target="../media/image45.svg"/><Relationship Id="rId4" Type="http://schemas.openxmlformats.org/officeDocument/2006/relationships/image" Target="../media/image44.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26.xml"/><Relationship Id="rId5" Type="http://schemas.openxmlformats.org/officeDocument/2006/relationships/image" Target="../media/image34.svg"/><Relationship Id="rId4" Type="http://schemas.openxmlformats.org/officeDocument/2006/relationships/image" Target="../media/image33.png"/></Relationships>
</file>

<file path=ppt/slides/_rels/slide5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png"/><Relationship Id="rId7" Type="http://schemas.openxmlformats.org/officeDocument/2006/relationships/image" Target="../media/image49.svg"/><Relationship Id="rId2" Type="http://schemas.openxmlformats.org/officeDocument/2006/relationships/notesSlide" Target="../notesSlides/notesSlide58.xml"/><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 Id="rId9" Type="http://schemas.openxmlformats.org/officeDocument/2006/relationships/image" Target="../media/image51.sv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3.xml"/><Relationship Id="rId1" Type="http://schemas.openxmlformats.org/officeDocument/2006/relationships/tags" Target="../tags/tag48.xml"/><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6.xml"/><Relationship Id="rId7" Type="http://schemas.openxmlformats.org/officeDocument/2006/relationships/diagramColors" Target="../diagrams/colors1.xml"/><Relationship Id="rId2" Type="http://schemas.openxmlformats.org/officeDocument/2006/relationships/slideLayout" Target="../slideLayouts/slideLayout23.xml"/><Relationship Id="rId1" Type="http://schemas.openxmlformats.org/officeDocument/2006/relationships/tags" Target="../tags/tag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3.xml"/><Relationship Id="rId1" Type="http://schemas.openxmlformats.org/officeDocument/2006/relationships/tags" Target="../tags/tag49.xml"/><Relationship Id="rId4" Type="http://schemas.openxmlformats.org/officeDocument/2006/relationships/image" Target="../media/image37.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3.xml"/><Relationship Id="rId1" Type="http://schemas.openxmlformats.org/officeDocument/2006/relationships/tags" Target="../tags/tag50.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3.xml"/><Relationship Id="rId1" Type="http://schemas.openxmlformats.org/officeDocument/2006/relationships/tags" Target="../tags/tag51.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3.xml"/><Relationship Id="rId1" Type="http://schemas.openxmlformats.org/officeDocument/2006/relationships/tags" Target="../tags/tag5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3.xml"/><Relationship Id="rId1" Type="http://schemas.openxmlformats.org/officeDocument/2006/relationships/tags" Target="../tags/tag53.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3.xml"/><Relationship Id="rId1" Type="http://schemas.openxmlformats.org/officeDocument/2006/relationships/tags" Target="../tags/tag54.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3.xml"/><Relationship Id="rId1" Type="http://schemas.openxmlformats.org/officeDocument/2006/relationships/tags" Target="../tags/tag55.xml"/><Relationship Id="rId5" Type="http://schemas.openxmlformats.org/officeDocument/2006/relationships/image" Target="../media/image45.svg"/><Relationship Id="rId4" Type="http://schemas.openxmlformats.org/officeDocument/2006/relationships/image" Target="../media/image44.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26.xml"/><Relationship Id="rId5" Type="http://schemas.openxmlformats.org/officeDocument/2006/relationships/image" Target="../media/image34.svg"/><Relationship Id="rId4" Type="http://schemas.openxmlformats.org/officeDocument/2006/relationships/image" Target="../media/image33.png"/></Relationships>
</file>

<file path=ppt/slides/_rels/slide6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png"/><Relationship Id="rId7" Type="http://schemas.openxmlformats.org/officeDocument/2006/relationships/image" Target="../media/image49.svg"/><Relationship Id="rId2" Type="http://schemas.openxmlformats.org/officeDocument/2006/relationships/notesSlide" Target="../notesSlides/notesSlide68.xml"/><Relationship Id="rId1" Type="http://schemas.openxmlformats.org/officeDocument/2006/relationships/slideLayout" Target="../slideLayouts/slideLayout26.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 Id="rId9" Type="http://schemas.openxmlformats.org/officeDocument/2006/relationships/image" Target="../media/image51.sv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3.xml"/><Relationship Id="rId1" Type="http://schemas.openxmlformats.org/officeDocument/2006/relationships/tags" Target="../tags/tag56.xml"/><Relationship Id="rId5" Type="http://schemas.openxmlformats.org/officeDocument/2006/relationships/image" Target="../media/image30.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3.xml"/><Relationship Id="rId1" Type="http://schemas.openxmlformats.org/officeDocument/2006/relationships/tags" Target="../tags/tag7.xml"/><Relationship Id="rId4" Type="http://schemas.openxmlformats.org/officeDocument/2006/relationships/image" Target="../media/image29.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3.xml"/><Relationship Id="rId1" Type="http://schemas.openxmlformats.org/officeDocument/2006/relationships/tags" Target="../tags/tag57.xml"/><Relationship Id="rId5" Type="http://schemas.openxmlformats.org/officeDocument/2006/relationships/image" Target="../media/image57.jpeg"/><Relationship Id="rId4" Type="http://schemas.openxmlformats.org/officeDocument/2006/relationships/image" Target="../media/image31.pn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12.xml"/><Relationship Id="rId5" Type="http://schemas.openxmlformats.org/officeDocument/2006/relationships/image" Target="../media/image34.svg"/><Relationship Id="rId4" Type="http://schemas.openxmlformats.org/officeDocument/2006/relationships/image" Target="../media/image33.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3.xml"/><Relationship Id="rId1" Type="http://schemas.openxmlformats.org/officeDocument/2006/relationships/tags" Target="../tags/tag58.xml"/><Relationship Id="rId5" Type="http://schemas.openxmlformats.org/officeDocument/2006/relationships/image" Target="../media/image58.jpeg"/><Relationship Id="rId4" Type="http://schemas.openxmlformats.org/officeDocument/2006/relationships/image" Target="../media/image31.png"/></Relationships>
</file>

<file path=ppt/slides/_rels/slide7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73.xml"/><Relationship Id="rId1" Type="http://schemas.openxmlformats.org/officeDocument/2006/relationships/slideLayout" Target="../slideLayouts/slideLayout25.xml"/></Relationships>
</file>

<file path=ppt/slides/_rels/slide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3.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13.xml"/><Relationship Id="rId1" Type="http://schemas.openxmlformats.org/officeDocument/2006/relationships/tags" Target="../tags/tag59.xml"/><Relationship Id="rId4" Type="http://schemas.openxmlformats.org/officeDocument/2006/relationships/image" Target="../media/image61.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13.xml"/><Relationship Id="rId1" Type="http://schemas.openxmlformats.org/officeDocument/2006/relationships/tags" Target="../tags/tag60.xml"/><Relationship Id="rId4" Type="http://schemas.openxmlformats.org/officeDocument/2006/relationships/image" Target="../media/image61.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13.xml"/><Relationship Id="rId1" Type="http://schemas.openxmlformats.org/officeDocument/2006/relationships/tags" Target="../tags/tag61.xml"/><Relationship Id="rId4" Type="http://schemas.openxmlformats.org/officeDocument/2006/relationships/image" Target="../media/image61.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13.xml"/><Relationship Id="rId1" Type="http://schemas.openxmlformats.org/officeDocument/2006/relationships/tags" Target="../tags/tag62.xml"/><Relationship Id="rId4" Type="http://schemas.openxmlformats.org/officeDocument/2006/relationships/image" Target="../media/image61.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24.xml"/><Relationship Id="rId1" Type="http://schemas.openxmlformats.org/officeDocument/2006/relationships/tags" Target="../tags/tag63.xml"/><Relationship Id="rId4" Type="http://schemas.openxmlformats.org/officeDocument/2006/relationships/image" Target="../media/image59.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3.xml"/><Relationship Id="rId1" Type="http://schemas.openxmlformats.org/officeDocument/2006/relationships/tags" Target="../tags/tag8.xml"/><Relationship Id="rId4" Type="http://schemas.openxmlformats.org/officeDocument/2006/relationships/image" Target="../media/image30.png"/></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4" Type="http://schemas.microsoft.com/office/2007/relationships/hdphoto" Target="../media/hdphoto1.wdp"/></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3.xml"/><Relationship Id="rId1" Type="http://schemas.openxmlformats.org/officeDocument/2006/relationships/tags" Target="../tags/tag64.xml"/><Relationship Id="rId5" Type="http://schemas.openxmlformats.org/officeDocument/2006/relationships/image" Target="../media/image63.png"/><Relationship Id="rId4" Type="http://schemas.openxmlformats.org/officeDocument/2006/relationships/image" Target="../media/image62.png"/></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0.xml"/><Relationship Id="rId1" Type="http://schemas.openxmlformats.org/officeDocument/2006/relationships/slideLayout" Target="../slideLayouts/slideLayout12.xml"/><Relationship Id="rId5" Type="http://schemas.openxmlformats.org/officeDocument/2006/relationships/image" Target="../media/image34.svg"/><Relationship Id="rId4" Type="http://schemas.openxmlformats.org/officeDocument/2006/relationships/image" Target="../media/image33.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13.xml"/><Relationship Id="rId1" Type="http://schemas.openxmlformats.org/officeDocument/2006/relationships/tags" Target="../tags/tag65.xml"/><Relationship Id="rId4" Type="http://schemas.openxmlformats.org/officeDocument/2006/relationships/image" Target="../media/image64.jpe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13.xml"/><Relationship Id="rId1" Type="http://schemas.openxmlformats.org/officeDocument/2006/relationships/tags" Target="../tags/tag66.xml"/><Relationship Id="rId4" Type="http://schemas.openxmlformats.org/officeDocument/2006/relationships/image" Target="../media/image60.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13.xml"/><Relationship Id="rId1" Type="http://schemas.openxmlformats.org/officeDocument/2006/relationships/tags" Target="../tags/tag67.xml"/><Relationship Id="rId4" Type="http://schemas.openxmlformats.org/officeDocument/2006/relationships/image" Target="../media/image65.jpe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13.xml"/><Relationship Id="rId1" Type="http://schemas.openxmlformats.org/officeDocument/2006/relationships/tags" Target="../tags/tag68.xml"/><Relationship Id="rId4" Type="http://schemas.openxmlformats.org/officeDocument/2006/relationships/image" Target="../media/image65.jpe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13.xml"/><Relationship Id="rId1" Type="http://schemas.openxmlformats.org/officeDocument/2006/relationships/tags" Target="../tags/tag69.xml"/><Relationship Id="rId4" Type="http://schemas.openxmlformats.org/officeDocument/2006/relationships/image" Target="../media/image65.jpeg"/></Relationships>
</file>

<file path=ppt/slides/_rels/slide88.xml.rels><?xml version="1.0" encoding="UTF-8" standalone="yes"?>
<Relationships xmlns="http://schemas.openxmlformats.org/package/2006/relationships"><Relationship Id="rId8" Type="http://schemas.openxmlformats.org/officeDocument/2006/relationships/image" Target="../media/image70.svg"/><Relationship Id="rId13" Type="http://schemas.openxmlformats.org/officeDocument/2006/relationships/image" Target="../media/image75.png"/><Relationship Id="rId18" Type="http://schemas.openxmlformats.org/officeDocument/2006/relationships/image" Target="../media/image80.svg"/><Relationship Id="rId3" Type="http://schemas.openxmlformats.org/officeDocument/2006/relationships/image" Target="../media/image2.png"/><Relationship Id="rId7" Type="http://schemas.openxmlformats.org/officeDocument/2006/relationships/image" Target="../media/image69.png"/><Relationship Id="rId12" Type="http://schemas.openxmlformats.org/officeDocument/2006/relationships/image" Target="../media/image74.svg"/><Relationship Id="rId17" Type="http://schemas.openxmlformats.org/officeDocument/2006/relationships/image" Target="../media/image79.png"/><Relationship Id="rId2" Type="http://schemas.openxmlformats.org/officeDocument/2006/relationships/notesSlide" Target="../notesSlides/notesSlide86.xml"/><Relationship Id="rId16" Type="http://schemas.openxmlformats.org/officeDocument/2006/relationships/image" Target="../media/image78.svg"/><Relationship Id="rId1" Type="http://schemas.openxmlformats.org/officeDocument/2006/relationships/slideLayout" Target="../slideLayouts/slideLayout12.xml"/><Relationship Id="rId6" Type="http://schemas.openxmlformats.org/officeDocument/2006/relationships/image" Target="../media/image68.sv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7.png"/><Relationship Id="rId10" Type="http://schemas.openxmlformats.org/officeDocument/2006/relationships/image" Target="../media/image72.sv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svg"/></Relationships>
</file>

<file path=ppt/slides/_rels/slide89.xml.rels><?xml version="1.0" encoding="UTF-8" standalone="yes"?>
<Relationships xmlns="http://schemas.openxmlformats.org/package/2006/relationships"><Relationship Id="rId8" Type="http://schemas.openxmlformats.org/officeDocument/2006/relationships/image" Target="../media/image70.svg"/><Relationship Id="rId13" Type="http://schemas.openxmlformats.org/officeDocument/2006/relationships/image" Target="../media/image77.png"/><Relationship Id="rId3" Type="http://schemas.openxmlformats.org/officeDocument/2006/relationships/notesSlide" Target="../notesSlides/notesSlide87.xml"/><Relationship Id="rId7" Type="http://schemas.openxmlformats.org/officeDocument/2006/relationships/image" Target="../media/image69.png"/><Relationship Id="rId12" Type="http://schemas.openxmlformats.org/officeDocument/2006/relationships/image" Target="../media/image76.svg"/><Relationship Id="rId2" Type="http://schemas.openxmlformats.org/officeDocument/2006/relationships/slideLayout" Target="../slideLayouts/slideLayout13.xml"/><Relationship Id="rId16" Type="http://schemas.openxmlformats.org/officeDocument/2006/relationships/image" Target="../media/image80.svg"/><Relationship Id="rId1" Type="http://schemas.openxmlformats.org/officeDocument/2006/relationships/tags" Target="../tags/tag70.xml"/><Relationship Id="rId6" Type="http://schemas.openxmlformats.org/officeDocument/2006/relationships/image" Target="../media/image68.svg"/><Relationship Id="rId11" Type="http://schemas.openxmlformats.org/officeDocument/2006/relationships/image" Target="../media/image75.png"/><Relationship Id="rId5" Type="http://schemas.openxmlformats.org/officeDocument/2006/relationships/image" Target="../media/image67.png"/><Relationship Id="rId15" Type="http://schemas.openxmlformats.org/officeDocument/2006/relationships/image" Target="../media/image79.png"/><Relationship Id="rId10" Type="http://schemas.openxmlformats.org/officeDocument/2006/relationships/image" Target="../media/image72.sv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8.sv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3.xml"/><Relationship Id="rId1" Type="http://schemas.openxmlformats.org/officeDocument/2006/relationships/tags" Target="../tags/tag9.xml"/><Relationship Id="rId5" Type="http://schemas.openxmlformats.org/officeDocument/2006/relationships/image" Target="../media/image32.png"/><Relationship Id="rId4" Type="http://schemas.openxmlformats.org/officeDocument/2006/relationships/image" Target="../media/image31.png"/></Relationships>
</file>

<file path=ppt/slides/_rels/slide9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png"/><Relationship Id="rId7" Type="http://schemas.openxmlformats.org/officeDocument/2006/relationships/image" Target="../media/image49.svg"/><Relationship Id="rId2" Type="http://schemas.openxmlformats.org/officeDocument/2006/relationships/notesSlide" Target="../notesSlides/notesSlide88.xml"/><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 Id="rId9" Type="http://schemas.openxmlformats.org/officeDocument/2006/relationships/image" Target="../media/image51.sv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13.xml"/><Relationship Id="rId1" Type="http://schemas.openxmlformats.org/officeDocument/2006/relationships/tags" Target="../tags/tag71.xml"/><Relationship Id="rId4" Type="http://schemas.openxmlformats.org/officeDocument/2006/relationships/image" Target="../media/image81.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13.xml"/><Relationship Id="rId1" Type="http://schemas.openxmlformats.org/officeDocument/2006/relationships/tags" Target="../tags/tag72.xml"/><Relationship Id="rId4" Type="http://schemas.openxmlformats.org/officeDocument/2006/relationships/image" Target="../media/image81.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13.xml"/><Relationship Id="rId1" Type="http://schemas.openxmlformats.org/officeDocument/2006/relationships/tags" Target="../tags/tag73.xml"/><Relationship Id="rId4" Type="http://schemas.openxmlformats.org/officeDocument/2006/relationships/image" Target="../media/image81.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13.xml"/><Relationship Id="rId1" Type="http://schemas.openxmlformats.org/officeDocument/2006/relationships/tags" Target="../tags/tag74.xml"/><Relationship Id="rId4" Type="http://schemas.openxmlformats.org/officeDocument/2006/relationships/image" Target="../media/image81.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13.xml"/><Relationship Id="rId1" Type="http://schemas.openxmlformats.org/officeDocument/2006/relationships/tags" Target="../tags/tag75.xml"/><Relationship Id="rId4" Type="http://schemas.openxmlformats.org/officeDocument/2006/relationships/image" Target="../media/image82.jpe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13.xml"/><Relationship Id="rId1" Type="http://schemas.openxmlformats.org/officeDocument/2006/relationships/tags" Target="../tags/tag76.xml"/><Relationship Id="rId4" Type="http://schemas.openxmlformats.org/officeDocument/2006/relationships/image" Target="../media/image82.jpeg"/></Relationships>
</file>

<file path=ppt/slides/_rels/slide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5.xml"/><Relationship Id="rId1" Type="http://schemas.openxmlformats.org/officeDocument/2006/relationships/slideLayout" Target="../slideLayouts/slideLayout12.xml"/><Relationship Id="rId5" Type="http://schemas.openxmlformats.org/officeDocument/2006/relationships/image" Target="../media/image34.svg"/><Relationship Id="rId4" Type="http://schemas.openxmlformats.org/officeDocument/2006/relationships/image" Target="../media/image33.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13.xml"/><Relationship Id="rId1" Type="http://schemas.openxmlformats.org/officeDocument/2006/relationships/tags" Target="../tags/tag77.xml"/><Relationship Id="rId4" Type="http://schemas.openxmlformats.org/officeDocument/2006/relationships/image" Target="../media/image83.jpe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13.xml"/><Relationship Id="rId1" Type="http://schemas.openxmlformats.org/officeDocument/2006/relationships/tags" Target="../tags/tag78.xml"/><Relationship Id="rId4" Type="http://schemas.openxmlformats.org/officeDocument/2006/relationships/image" Target="../media/image8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93660-554D-6EBA-00E3-3860F888163B}"/>
              </a:ext>
            </a:extLst>
          </p:cNvPr>
          <p:cNvSpPr>
            <a:spLocks noGrp="1"/>
          </p:cNvSpPr>
          <p:nvPr>
            <p:ph type="ctrTitle"/>
          </p:nvPr>
        </p:nvSpPr>
        <p:spPr/>
        <p:txBody>
          <a:bodyPr/>
          <a:lstStyle/>
          <a:p>
            <a:endParaRPr lang="ar-AE"/>
          </a:p>
        </p:txBody>
      </p:sp>
      <p:sp>
        <p:nvSpPr>
          <p:cNvPr id="3" name="Subtitle 2">
            <a:extLst>
              <a:ext uri="{FF2B5EF4-FFF2-40B4-BE49-F238E27FC236}">
                <a16:creationId xmlns:a16="http://schemas.microsoft.com/office/drawing/2014/main" id="{74F6062D-1AFF-B010-6B9A-B383036E19B1}"/>
              </a:ext>
            </a:extLst>
          </p:cNvPr>
          <p:cNvSpPr>
            <a:spLocks noGrp="1"/>
          </p:cNvSpPr>
          <p:nvPr>
            <p:ph type="subTitle" idx="1"/>
          </p:nvPr>
        </p:nvSpPr>
        <p:spPr/>
        <p:txBody>
          <a:bodyPr/>
          <a:lstStyle/>
          <a:p>
            <a:endParaRPr lang="ar-AE"/>
          </a:p>
        </p:txBody>
      </p:sp>
      <p:pic>
        <p:nvPicPr>
          <p:cNvPr id="4" name="Picture 3" descr="image">
            <a:extLst>
              <a:ext uri="{FF2B5EF4-FFF2-40B4-BE49-F238E27FC236}">
                <a16:creationId xmlns:a16="http://schemas.microsoft.com/office/drawing/2014/main" id="{BF3136CC-97E1-A71C-BD82-0558DF293A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85EE5E0-5D44-4D57-062E-86E0F7ED1F2E}"/>
              </a:ext>
            </a:extLst>
          </p:cNvPr>
          <p:cNvPicPr>
            <a:picLocks noChangeAspect="1"/>
          </p:cNvPicPr>
          <p:nvPr/>
        </p:nvPicPr>
        <p:blipFill rotWithShape="1">
          <a:blip r:embed="rId4">
            <a:biLevel thresh="25000"/>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24020" t="77369" r="23173"/>
          <a:stretch/>
        </p:blipFill>
        <p:spPr>
          <a:xfrm>
            <a:off x="8174689" y="0"/>
            <a:ext cx="3889827" cy="677970"/>
          </a:xfrm>
          <a:prstGeom prst="rect">
            <a:avLst/>
          </a:prstGeom>
        </p:spPr>
      </p:pic>
      <p:sp>
        <p:nvSpPr>
          <p:cNvPr id="9" name="Title 1">
            <a:extLst>
              <a:ext uri="{FF2B5EF4-FFF2-40B4-BE49-F238E27FC236}">
                <a16:creationId xmlns:a16="http://schemas.microsoft.com/office/drawing/2014/main" id="{77928747-5E64-03C5-4D72-CA666210F6E4}"/>
              </a:ext>
            </a:extLst>
          </p:cNvPr>
          <p:cNvSpPr txBox="1">
            <a:spLocks/>
          </p:cNvSpPr>
          <p:nvPr/>
        </p:nvSpPr>
        <p:spPr bwMode="auto">
          <a:xfrm>
            <a:off x="-540913" y="2647930"/>
            <a:ext cx="13273826"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pPr marL="0" marR="0" lvl="0" indent="0" algn="ctr" defTabSz="913526" rtl="0" eaLnBrk="1" fontAlgn="base" latinLnBrk="0" hangingPunct="1">
              <a:lnSpc>
                <a:spcPct val="150000"/>
              </a:lnSpc>
              <a:spcBef>
                <a:spcPct val="0"/>
              </a:spcBef>
              <a:spcAft>
                <a:spcPct val="0"/>
              </a:spcAft>
              <a:buClrTx/>
              <a:buSzTx/>
              <a:buFontTx/>
              <a:buNone/>
              <a:tabLst>
                <a:tab pos="275353" algn="l"/>
              </a:tabLst>
              <a:defRPr/>
            </a:pPr>
            <a:r>
              <a:rPr kumimoji="0" lang="en-US" sz="1200" b="1" i="0" u="none" strike="noStrike" kern="0" cap="none" spc="0" normalizeH="0" baseline="0" noProof="0" dirty="0">
                <a:ln>
                  <a:noFill/>
                </a:ln>
                <a:solidFill>
                  <a:prstClr val="white"/>
                </a:solidFill>
                <a:effectLst/>
                <a:uLnTx/>
                <a:uFillTx/>
                <a:latin typeface="Arial (Headings)"/>
                <a:ea typeface="+mj-ea"/>
                <a:cs typeface="+mj-cs"/>
              </a:rPr>
              <a:t>WELCOME TO</a:t>
            </a:r>
          </a:p>
          <a:p>
            <a:pPr marL="0" marR="0" lvl="0" indent="0" algn="ctr" defTabSz="913526" rtl="0" eaLnBrk="1" fontAlgn="base" latinLnBrk="0" hangingPunct="1">
              <a:lnSpc>
                <a:spcPct val="150000"/>
              </a:lnSpc>
              <a:spcBef>
                <a:spcPct val="0"/>
              </a:spcBef>
              <a:spcAft>
                <a:spcPct val="0"/>
              </a:spcAft>
              <a:buClrTx/>
              <a:buSzTx/>
              <a:buFontTx/>
              <a:buNone/>
              <a:tabLst>
                <a:tab pos="275353" algn="l"/>
              </a:tabLst>
              <a:defRPr/>
            </a:pPr>
            <a:r>
              <a:rPr kumimoji="0" lang="en-US" sz="4400" b="1" i="1" u="none" strike="noStrike" kern="0" cap="none" spc="0" normalizeH="0" baseline="0" noProof="0" dirty="0">
                <a:ln>
                  <a:noFill/>
                </a:ln>
                <a:solidFill>
                  <a:schemeClr val="bg1"/>
                </a:solidFill>
                <a:effectLst/>
                <a:uLnTx/>
                <a:uFillTx/>
                <a:latin typeface="Arial (Headings)"/>
                <a:ea typeface="+mj-ea"/>
                <a:cs typeface="+mj-cs"/>
              </a:rPr>
              <a:t>IMI SALES ACCREDITATION </a:t>
            </a:r>
            <a:endParaRPr lang="en-US" sz="4400" b="1" i="0" u="none" strike="noStrike" kern="0" cap="none" spc="0" normalizeH="0" baseline="0" noProof="0" dirty="0">
              <a:ln>
                <a:noFill/>
              </a:ln>
              <a:solidFill>
                <a:prstClr val="white"/>
              </a:solidFill>
              <a:effectLst/>
              <a:uLnTx/>
              <a:uFillTx/>
              <a:latin typeface="Arial (Headings)"/>
            </a:endParaRPr>
          </a:p>
          <a:p>
            <a:pPr marL="0" marR="0" lvl="0" indent="0" algn="ctr" defTabSz="913526" rtl="0" eaLnBrk="1" fontAlgn="base" latinLnBrk="0" hangingPunct="1">
              <a:lnSpc>
                <a:spcPct val="150000"/>
              </a:lnSpc>
              <a:spcBef>
                <a:spcPct val="0"/>
              </a:spcBef>
              <a:spcAft>
                <a:spcPct val="0"/>
              </a:spcAft>
              <a:buClrTx/>
              <a:buSzTx/>
              <a:buFontTx/>
              <a:buNone/>
              <a:tabLst>
                <a:tab pos="275353" algn="l"/>
              </a:tabLst>
              <a:defRPr/>
            </a:pPr>
            <a:r>
              <a:rPr kumimoji="0" lang="en-US" sz="1200" b="1" i="0" u="none" strike="noStrike" kern="0" cap="none" spc="0" normalizeH="0" baseline="0" noProof="0" dirty="0">
                <a:ln>
                  <a:noFill/>
                </a:ln>
                <a:solidFill>
                  <a:prstClr val="white"/>
                </a:solidFill>
                <a:effectLst/>
                <a:uLnTx/>
                <a:uFillTx/>
                <a:latin typeface="Arial (Headings)"/>
                <a:ea typeface="+mj-ea"/>
                <a:cs typeface="+mj-cs"/>
              </a:rPr>
              <a:t>MODULE 1 &amp; 2</a:t>
            </a:r>
            <a:endParaRPr lang="en-US" sz="1200" b="1" i="0" u="none" strike="noStrike" kern="0" cap="none" spc="0" normalizeH="0" baseline="0" noProof="0" dirty="0">
              <a:ln>
                <a:noFill/>
              </a:ln>
              <a:solidFill>
                <a:prstClr val="white"/>
              </a:solidFill>
              <a:effectLst/>
              <a:uLnTx/>
              <a:uFillTx/>
              <a:latin typeface="Arial (Headings)"/>
            </a:endParaRPr>
          </a:p>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endParaRPr kumimoji="0" lang="en-US" sz="1200" b="1" i="0" u="none" strike="noStrike" kern="0" cap="none" spc="0" normalizeH="0" baseline="0" noProof="0" dirty="0">
              <a:ln>
                <a:noFill/>
              </a:ln>
              <a:solidFill>
                <a:prstClr val="white"/>
              </a:solidFill>
              <a:effectLst/>
              <a:uLnTx/>
              <a:uFillTx/>
              <a:latin typeface="Arial (Headings)"/>
              <a:ea typeface="+mj-ea"/>
              <a:cs typeface="+mj-cs"/>
            </a:endParaRPr>
          </a:p>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endParaRPr kumimoji="0" lang="en-US" sz="1200" b="1" i="0" u="none" strike="noStrike" kern="0" cap="none" spc="0" normalizeH="0" baseline="0" noProof="0" dirty="0">
              <a:ln>
                <a:noFill/>
              </a:ln>
              <a:solidFill>
                <a:prstClr val="white"/>
              </a:solidFill>
              <a:effectLst/>
              <a:uLnTx/>
              <a:uFillTx/>
              <a:latin typeface="Arial (Headings)"/>
              <a:ea typeface="+mj-ea"/>
              <a:cs typeface="+mj-cs"/>
            </a:endParaRPr>
          </a:p>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lang="en-US" sz="1200" b="1" i="1" kern="0" dirty="0">
                <a:solidFill>
                  <a:prstClr val="white"/>
                </a:solidFill>
                <a:latin typeface="Arial (Headings)"/>
              </a:rPr>
              <a:t>Fatma Alsagaf – Learning &amp; Development Manager</a:t>
            </a:r>
            <a:endParaRPr kumimoji="0" lang="en-US" sz="1200" b="1" i="1" u="none" strike="noStrike" kern="0" cap="none" spc="0" normalizeH="0" baseline="0" noProof="0" dirty="0">
              <a:ln>
                <a:noFill/>
              </a:ln>
              <a:solidFill>
                <a:prstClr val="white"/>
              </a:solidFill>
              <a:effectLst/>
              <a:uLnTx/>
              <a:uFillTx/>
              <a:latin typeface="Arial (Headings)"/>
              <a:ea typeface="+mj-ea"/>
              <a:cs typeface="+mj-cs"/>
            </a:endParaRPr>
          </a:p>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endParaRPr kumimoji="0" lang="en-US" sz="1200" b="1" i="0" u="none" strike="noStrike" kern="0" cap="none" spc="0" normalizeH="0" baseline="0" noProof="0" dirty="0">
              <a:ln>
                <a:noFill/>
              </a:ln>
              <a:solidFill>
                <a:prstClr val="white"/>
              </a:solidFill>
              <a:effectLst/>
              <a:uLnTx/>
              <a:uFillTx/>
              <a:latin typeface="Arial (Headings)"/>
              <a:ea typeface="+mj-ea"/>
              <a:cs typeface="+mj-cs"/>
            </a:endParaRPr>
          </a:p>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endParaRPr kumimoji="0" lang="en-US" sz="1200" b="1" i="0" u="none" strike="noStrike" kern="0" cap="none" spc="0" normalizeH="0" baseline="0" noProof="0" dirty="0">
              <a:ln>
                <a:noFill/>
              </a:ln>
              <a:solidFill>
                <a:prstClr val="white"/>
              </a:solidFill>
              <a:effectLst/>
              <a:uLnTx/>
              <a:uFillTx/>
              <a:latin typeface="Arial (Headings)"/>
              <a:ea typeface="+mj-ea"/>
              <a:cs typeface="+mj-cs"/>
            </a:endParaRPr>
          </a:p>
        </p:txBody>
      </p:sp>
    </p:spTree>
    <p:extLst>
      <p:ext uri="{BB962C8B-B14F-4D97-AF65-F5344CB8AC3E}">
        <p14:creationId xmlns:p14="http://schemas.microsoft.com/office/powerpoint/2010/main" val="1762240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269D5FD-0BBE-9160-8315-04C3903DC458}"/>
              </a:ext>
            </a:extLst>
          </p:cNvPr>
          <p:cNvSpPr txBox="1">
            <a:spLocks/>
          </p:cNvSpPr>
          <p:nvPr/>
        </p:nvSpPr>
        <p:spPr>
          <a:xfrm>
            <a:off x="2100528" y="4606454"/>
            <a:ext cx="1152144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3200" b="1" i="0" u="none" strike="noStrike" kern="1200" cap="none" spc="0" normalizeH="0" baseline="0" noProof="0">
                <a:ln>
                  <a:noFill/>
                </a:ln>
                <a:solidFill>
                  <a:srgbClr val="243782"/>
                </a:solidFill>
                <a:effectLst/>
                <a:uLnTx/>
                <a:uFillTx/>
                <a:latin typeface="Arial (Headings)"/>
                <a:ea typeface="+mj-ea"/>
                <a:cs typeface="+mj-cs"/>
              </a:rPr>
              <a:t>INTRODUCTION TO LEADS &amp; PROSPECTS</a:t>
            </a:r>
          </a:p>
        </p:txBody>
      </p:sp>
      <p:pic>
        <p:nvPicPr>
          <p:cNvPr id="8" name="Picture 7" descr="image">
            <a:extLst>
              <a:ext uri="{FF2B5EF4-FFF2-40B4-BE49-F238E27FC236}">
                <a16:creationId xmlns:a16="http://schemas.microsoft.com/office/drawing/2014/main" id="{39EA0896-213F-B8DE-A81F-4B0DEA2BDA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0927"/>
          <a:stretch/>
        </p:blipFill>
        <p:spPr bwMode="auto">
          <a:xfrm>
            <a:off x="0" y="0"/>
            <a:ext cx="3544570" cy="6858000"/>
          </a:xfrm>
          <a:prstGeom prst="rect">
            <a:avLst/>
          </a:prstGeom>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79945AC8-B9E6-6E3A-D276-58C075697990}"/>
              </a:ext>
            </a:extLst>
          </p:cNvPr>
          <p:cNvSpPr txBox="1">
            <a:spLocks/>
          </p:cNvSpPr>
          <p:nvPr/>
        </p:nvSpPr>
        <p:spPr>
          <a:xfrm>
            <a:off x="-3977640" y="1556428"/>
            <a:ext cx="11521440" cy="4416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28700" b="1" i="0" u="none" strike="noStrike" kern="1200" cap="none" spc="0" normalizeH="0" baseline="0" noProof="0">
                <a:ln>
                  <a:noFill/>
                </a:ln>
                <a:solidFill>
                  <a:prstClr val="white"/>
                </a:solidFill>
                <a:effectLst/>
                <a:uLnTx/>
                <a:uFillTx/>
                <a:latin typeface="Arial (Headings)"/>
                <a:ea typeface="+mj-ea"/>
                <a:cs typeface="+mj-cs"/>
              </a:rPr>
              <a:t>1</a:t>
            </a:r>
          </a:p>
        </p:txBody>
      </p:sp>
      <p:pic>
        <p:nvPicPr>
          <p:cNvPr id="16" name="Graphic 15" descr="A puzzle">
            <a:extLst>
              <a:ext uri="{FF2B5EF4-FFF2-40B4-BE49-F238E27FC236}">
                <a16:creationId xmlns:a16="http://schemas.microsoft.com/office/drawing/2014/main" id="{9488929C-1172-0919-F792-1C25B260C8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42305" y="884978"/>
            <a:ext cx="4121150" cy="4121150"/>
          </a:xfrm>
          <a:prstGeom prst="rect">
            <a:avLst/>
          </a:prstGeom>
        </p:spPr>
      </p:pic>
      <p:sp>
        <p:nvSpPr>
          <p:cNvPr id="2" name="TextBox 1">
            <a:extLst>
              <a:ext uri="{FF2B5EF4-FFF2-40B4-BE49-F238E27FC236}">
                <a16:creationId xmlns:a16="http://schemas.microsoft.com/office/drawing/2014/main" id="{90AE0778-19B0-177C-B278-9A9FB0222500}"/>
              </a:ext>
            </a:extLst>
          </p:cNvPr>
          <p:cNvSpPr txBox="1"/>
          <p:nvPr/>
        </p:nvSpPr>
        <p:spPr>
          <a:xfrm>
            <a:off x="-1957070" y="1728326"/>
            <a:ext cx="7480300" cy="5232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26" rtl="0" eaLnBrk="1" fontAlgn="base" latinLnBrk="0" hangingPunct="1">
              <a:lnSpc>
                <a:spcPct val="100000"/>
              </a:lnSpc>
              <a:spcBef>
                <a:spcPts val="0"/>
              </a:spcBef>
              <a:spcAft>
                <a:spcPct val="0"/>
              </a:spcAft>
              <a:buClrTx/>
              <a:buSzTx/>
              <a:buFontTx/>
              <a:buNone/>
              <a:tabLst>
                <a:tab pos="275353" algn="l"/>
              </a:tabLst>
              <a:defRPr/>
            </a:pPr>
            <a:r>
              <a:rPr kumimoji="0" lang="en-US" sz="2800" b="1" i="0" u="none" strike="noStrike" kern="1200" cap="none" spc="0" normalizeH="0" baseline="0" noProof="0">
                <a:ln>
                  <a:noFill/>
                </a:ln>
                <a:solidFill>
                  <a:prstClr val="white"/>
                </a:solidFill>
                <a:effectLst/>
                <a:uLnTx/>
                <a:uFillTx/>
                <a:latin typeface="Arial (Headings)"/>
                <a:ea typeface="+mn-ea"/>
                <a:cs typeface="+mn-cs"/>
              </a:rPr>
              <a:t>SECTION</a:t>
            </a:r>
          </a:p>
        </p:txBody>
      </p:sp>
    </p:spTree>
    <p:extLst>
      <p:ext uri="{BB962C8B-B14F-4D97-AF65-F5344CB8AC3E}">
        <p14:creationId xmlns:p14="http://schemas.microsoft.com/office/powerpoint/2010/main" val="21772506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722E34B-26DD-DE32-6D26-43DF1419C159}"/>
              </a:ext>
            </a:extLst>
          </p:cNvPr>
          <p:cNvGrpSpPr/>
          <p:nvPr/>
        </p:nvGrpSpPr>
        <p:grpSpPr>
          <a:xfrm>
            <a:off x="0" y="-6400"/>
            <a:ext cx="12192000" cy="6858000"/>
            <a:chOff x="0" y="0"/>
            <a:chExt cx="12192000" cy="6858000"/>
          </a:xfrm>
        </p:grpSpPr>
        <p:pic>
          <p:nvPicPr>
            <p:cNvPr id="2" name="Picture 1" descr="image">
              <a:extLst>
                <a:ext uri="{FF2B5EF4-FFF2-40B4-BE49-F238E27FC236}">
                  <a16:creationId xmlns:a16="http://schemas.microsoft.com/office/drawing/2014/main" id="{E5C53B1C-3D06-1F06-37AA-14FDA3AF92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4DEE7B6-C242-63BF-A077-82246FBAF64E}"/>
                </a:ext>
              </a:extLst>
            </p:cNvPr>
            <p:cNvSpPr/>
            <p:nvPr/>
          </p:nvSpPr>
          <p:spPr>
            <a:xfrm>
              <a:off x="0" y="2769833"/>
              <a:ext cx="12192000" cy="4088167"/>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grpSp>
      <p:sp>
        <p:nvSpPr>
          <p:cNvPr id="5" name="Title 1">
            <a:extLst>
              <a:ext uri="{FF2B5EF4-FFF2-40B4-BE49-F238E27FC236}">
                <a16:creationId xmlns:a16="http://schemas.microsoft.com/office/drawing/2014/main" id="{BA99E717-73C5-14BC-B69A-8573F6DB2BC9}"/>
              </a:ext>
            </a:extLst>
          </p:cNvPr>
          <p:cNvSpPr txBox="1">
            <a:spLocks/>
          </p:cNvSpPr>
          <p:nvPr/>
        </p:nvSpPr>
        <p:spPr>
          <a:xfrm>
            <a:off x="335280" y="1212312"/>
            <a:ext cx="1152144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2400" b="1" i="0" u="none" strike="noStrike" kern="1200" cap="none" spc="0" normalizeH="0" baseline="0" noProof="0">
                <a:ln>
                  <a:noFill/>
                </a:ln>
                <a:solidFill>
                  <a:prstClr val="white"/>
                </a:solidFill>
                <a:effectLst/>
                <a:uLnTx/>
                <a:uFillTx/>
                <a:latin typeface="Arial (Headings)"/>
                <a:ea typeface="+mj-ea"/>
                <a:cs typeface="+mj-cs"/>
              </a:rPr>
              <a:t>ACTIVITY:</a:t>
            </a:r>
            <a:br>
              <a:rPr kumimoji="0" lang="en-US" sz="2400" b="1" i="0" u="none" strike="noStrike" kern="1200" cap="none" spc="0" normalizeH="0" baseline="0" noProof="0">
                <a:ln>
                  <a:noFill/>
                </a:ln>
                <a:solidFill>
                  <a:prstClr val="white"/>
                </a:solidFill>
                <a:effectLst/>
                <a:uLnTx/>
                <a:uFillTx/>
                <a:latin typeface="Arial (Headings)"/>
                <a:ea typeface="+mj-ea"/>
                <a:cs typeface="+mj-cs"/>
              </a:rPr>
            </a:br>
            <a:r>
              <a:rPr lang="en-US" sz="2400" b="1">
                <a:solidFill>
                  <a:prstClr val="white"/>
                </a:solidFill>
                <a:latin typeface="Arial (Headings)"/>
              </a:rPr>
              <a:t>THE WITCHES OF GLUM</a:t>
            </a:r>
            <a:endParaRPr kumimoji="0" lang="en-US" sz="2400" b="1" i="0" u="none" strike="noStrike" kern="1200" cap="none" spc="0" normalizeH="0" baseline="0" noProof="0">
              <a:ln>
                <a:noFill/>
              </a:ln>
              <a:solidFill>
                <a:prstClr val="white"/>
              </a:solidFill>
              <a:effectLst/>
              <a:uLnTx/>
              <a:uFillTx/>
              <a:latin typeface="Arial (Headings)"/>
              <a:ea typeface="+mj-ea"/>
              <a:cs typeface="+mj-cs"/>
            </a:endParaRPr>
          </a:p>
        </p:txBody>
      </p:sp>
      <p:sp>
        <p:nvSpPr>
          <p:cNvPr id="6" name="TextBox 5">
            <a:extLst>
              <a:ext uri="{FF2B5EF4-FFF2-40B4-BE49-F238E27FC236}">
                <a16:creationId xmlns:a16="http://schemas.microsoft.com/office/drawing/2014/main" id="{0C804EA3-D2B3-3F93-6B3D-3433D171F55B}"/>
              </a:ext>
            </a:extLst>
          </p:cNvPr>
          <p:cNvSpPr txBox="1"/>
          <p:nvPr/>
        </p:nvSpPr>
        <p:spPr>
          <a:xfrm>
            <a:off x="1018818" y="3637453"/>
            <a:ext cx="10126653" cy="646331"/>
          </a:xfrm>
          <a:prstGeom prst="rect">
            <a:avLst/>
          </a:prstGeom>
          <a:noFill/>
        </p:spPr>
        <p:txBody>
          <a:bodyPr wrap="square">
            <a:spAutoFit/>
          </a:bodyPr>
          <a:lstStyle/>
          <a:p>
            <a:pPr lvl="0">
              <a:defRPr/>
            </a:pPr>
            <a:r>
              <a:rPr lang="en-US">
                <a:solidFill>
                  <a:prstClr val="black">
                    <a:lumMod val="75000"/>
                    <a:lumOff val="25000"/>
                  </a:prstClr>
                </a:solidFill>
                <a:latin typeface="Calibri" panose="020F0502020204030204"/>
              </a:rPr>
              <a:t>When instructed, you will be told a story, your task is to actively listen and respond. After the story is complete the trainer will ask you some questions – lets see who can get the most questions correct</a:t>
            </a:r>
          </a:p>
        </p:txBody>
      </p:sp>
      <p:sp>
        <p:nvSpPr>
          <p:cNvPr id="8" name="TextBox 7">
            <a:extLst>
              <a:ext uri="{FF2B5EF4-FFF2-40B4-BE49-F238E27FC236}">
                <a16:creationId xmlns:a16="http://schemas.microsoft.com/office/drawing/2014/main" id="{8D5022DC-11BF-48FA-0B34-B09B721AA501}"/>
              </a:ext>
            </a:extLst>
          </p:cNvPr>
          <p:cNvSpPr txBox="1"/>
          <p:nvPr/>
        </p:nvSpPr>
        <p:spPr>
          <a:xfrm>
            <a:off x="1046528" y="5345016"/>
            <a:ext cx="610299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10 minutes</a:t>
            </a:r>
          </a:p>
        </p:txBody>
      </p:sp>
      <p:pic>
        <p:nvPicPr>
          <p:cNvPr id="9" name="Graphic 8" descr="Hourglass 30% with solid fill">
            <a:extLst>
              <a:ext uri="{FF2B5EF4-FFF2-40B4-BE49-F238E27FC236}">
                <a16:creationId xmlns:a16="http://schemas.microsoft.com/office/drawing/2014/main" id="{4CF99C5B-40E2-9AC2-FA43-B0C0648B6E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1953" y="5386965"/>
            <a:ext cx="285434" cy="285434"/>
          </a:xfrm>
          <a:prstGeom prst="rect">
            <a:avLst/>
          </a:prstGeom>
        </p:spPr>
      </p:pic>
      <p:pic>
        <p:nvPicPr>
          <p:cNvPr id="10" name="Graphic 9" descr="Users with solid fill">
            <a:extLst>
              <a:ext uri="{FF2B5EF4-FFF2-40B4-BE49-F238E27FC236}">
                <a16:creationId xmlns:a16="http://schemas.microsoft.com/office/drawing/2014/main" id="{47440596-DC4B-9A5D-E9CD-9D98905A9A1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1953" y="4534306"/>
            <a:ext cx="358344" cy="358344"/>
          </a:xfrm>
          <a:prstGeom prst="rect">
            <a:avLst/>
          </a:prstGeom>
        </p:spPr>
      </p:pic>
      <p:sp>
        <p:nvSpPr>
          <p:cNvPr id="3" name="TextBox 2">
            <a:extLst>
              <a:ext uri="{FF2B5EF4-FFF2-40B4-BE49-F238E27FC236}">
                <a16:creationId xmlns:a16="http://schemas.microsoft.com/office/drawing/2014/main" id="{085D522A-855A-8B84-4D80-C082141C0A25}"/>
              </a:ext>
            </a:extLst>
          </p:cNvPr>
          <p:cNvSpPr txBox="1"/>
          <p:nvPr/>
        </p:nvSpPr>
        <p:spPr>
          <a:xfrm>
            <a:off x="1046528" y="4523318"/>
            <a:ext cx="610299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lumMod val="75000"/>
                    <a:lumOff val="25000"/>
                  </a:prstClr>
                </a:solidFill>
                <a:latin typeface="Calibri" panose="020F0502020204030204"/>
              </a:rPr>
              <a:t>Individual Exercise</a:t>
            </a:r>
            <a:endParaRPr kumimoji="0" 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pic>
        <p:nvPicPr>
          <p:cNvPr id="12" name="Graphic 11" descr="Bullseye with solid fill">
            <a:extLst>
              <a:ext uri="{FF2B5EF4-FFF2-40B4-BE49-F238E27FC236}">
                <a16:creationId xmlns:a16="http://schemas.microsoft.com/office/drawing/2014/main" id="{715BCC13-72BC-EB6F-88A2-60857D9E5F1B}"/>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9989" y="3649683"/>
            <a:ext cx="390308" cy="390308"/>
          </a:xfrm>
          <a:prstGeom prst="rect">
            <a:avLst/>
          </a:prstGeom>
        </p:spPr>
      </p:pic>
    </p:spTree>
    <p:extLst>
      <p:ext uri="{BB962C8B-B14F-4D97-AF65-F5344CB8AC3E}">
        <p14:creationId xmlns:p14="http://schemas.microsoft.com/office/powerpoint/2010/main" val="231525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tabLst>
                <a:tab pos="275353" algn="l"/>
              </a:tabLst>
              <a:defRPr/>
            </a:pPr>
            <a:r>
              <a:rPr lang="en-US" sz="1800" b="1" kern="0">
                <a:solidFill>
                  <a:srgbClr val="005BAA"/>
                </a:solidFill>
                <a:latin typeface="Arial (Headings)"/>
                <a:cs typeface="Calibri"/>
              </a:rPr>
              <a:t>ADAPTING CONSULTATIVE APPROACH</a:t>
            </a:r>
          </a:p>
        </p:txBody>
      </p:sp>
      <p:sp>
        <p:nvSpPr>
          <p:cNvPr id="2" name="Title 1">
            <a:extLst>
              <a:ext uri="{FF2B5EF4-FFF2-40B4-BE49-F238E27FC236}">
                <a16:creationId xmlns:a16="http://schemas.microsoft.com/office/drawing/2014/main" id="{77D1D3AC-8A1F-948E-D74A-4A1DF08C8C99}"/>
              </a:ext>
            </a:extLst>
          </p:cNvPr>
          <p:cNvSpPr txBox="1">
            <a:spLocks/>
          </p:cNvSpPr>
          <p:nvPr/>
        </p:nvSpPr>
        <p:spPr bwMode="gray">
          <a:xfrm>
            <a:off x="817889" y="953177"/>
            <a:ext cx="7326604"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342900" marR="0" lvl="0" indent="-342900" algn="l" defTabSz="913526" rtl="0" eaLnBrk="1" fontAlgn="base" latinLnBrk="0" hangingPunct="1">
              <a:lnSpc>
                <a:spcPct val="100000"/>
              </a:lnSpc>
              <a:spcBef>
                <a:spcPct val="0"/>
              </a:spcBef>
              <a:spcAft>
                <a:spcPct val="0"/>
              </a:spcAft>
              <a:buClrTx/>
              <a:buSzTx/>
              <a:buAutoNum type="arabicPeriod" startAt="2"/>
              <a:tabLst>
                <a:tab pos="275353" algn="l"/>
              </a:tabLst>
              <a:defRPr/>
            </a:pPr>
            <a:r>
              <a:rPr kumimoji="0" lang="en-US" sz="1800" b="0" u="none" strike="noStrike" kern="1200" cap="none" spc="-5" normalizeH="0" baseline="0" noProof="0">
                <a:ln>
                  <a:noFill/>
                </a:ln>
                <a:solidFill>
                  <a:srgbClr val="005BAA"/>
                </a:solidFill>
                <a:effectLst/>
                <a:uLnTx/>
                <a:uFillTx/>
                <a:latin typeface="Arial MT"/>
                <a:ea typeface="+mj-ea"/>
                <a:cs typeface="Arial MT"/>
              </a:rPr>
              <a:t>Active Listening</a:t>
            </a:r>
            <a:endParaRPr lang="en-US" sz="1800" b="0" u="none" strike="noStrike" kern="1200" cap="none" spc="-5" normalizeH="0" baseline="0" noProof="0">
              <a:ln>
                <a:noFill/>
              </a:ln>
              <a:solidFill>
                <a:srgbClr val="005BAA"/>
              </a:solidFill>
              <a:effectLst/>
              <a:uLnTx/>
              <a:uFillTx/>
              <a:latin typeface="Arial MT"/>
              <a:cs typeface="Arial MT"/>
            </a:endParaRPr>
          </a:p>
          <a:p>
            <a:pPr marL="342900" marR="0" lvl="0" indent="-342900" algn="l" defTabSz="913526" rtl="0" eaLnBrk="1" fontAlgn="base" latinLnBrk="0" hangingPunct="1">
              <a:lnSpc>
                <a:spcPct val="100000"/>
              </a:lnSpc>
              <a:spcBef>
                <a:spcPct val="0"/>
              </a:spcBef>
              <a:spcAft>
                <a:spcPct val="0"/>
              </a:spcAft>
              <a:buClrTx/>
              <a:buSzTx/>
              <a:buAutoNum type="arabicPeriod" startAt="2"/>
              <a:tabLst>
                <a:tab pos="275353" algn="l"/>
              </a:tabLst>
              <a:defRPr/>
            </a:pPr>
            <a:endParaRPr lang="en-US" sz="1800" spc="-5">
              <a:solidFill>
                <a:srgbClr val="005BAA"/>
              </a:solidFill>
              <a:latin typeface="Arial MT"/>
              <a:cs typeface="Arial MT"/>
            </a:endParaRPr>
          </a:p>
          <a:p>
            <a:pPr defTabSz="913526">
              <a:tabLst>
                <a:tab pos="275353" algn="l"/>
              </a:tabLst>
              <a:defRPr/>
            </a:pPr>
            <a:r>
              <a:rPr kumimoji="0" lang="en-US" sz="1800" b="0" u="none" strike="noStrike" kern="1200" cap="none" spc="-5" normalizeH="0" baseline="0" noProof="0">
                <a:ln>
                  <a:noFill/>
                </a:ln>
                <a:solidFill>
                  <a:srgbClr val="005BAA"/>
                </a:solidFill>
                <a:effectLst/>
                <a:uLnTx/>
                <a:uFillTx/>
                <a:latin typeface="Arial MT"/>
                <a:ea typeface="+mj-ea"/>
                <a:cs typeface="Arial MT"/>
              </a:rPr>
              <a:t>What does active listening mean?</a:t>
            </a:r>
            <a:r>
              <a:rPr lang="en-US" sz="1800" spc="-5">
                <a:solidFill>
                  <a:srgbClr val="005BAA"/>
                </a:solidFill>
                <a:latin typeface="Arial MT"/>
                <a:cs typeface="Arial MT"/>
              </a:rPr>
              <a:t> </a:t>
            </a:r>
            <a:endParaRPr lang="en-US" sz="1800" b="0" u="none" strike="noStrike" kern="1200" cap="none" spc="-5" normalizeH="0" baseline="0" noProof="0">
              <a:ln>
                <a:noFill/>
              </a:ln>
              <a:solidFill>
                <a:srgbClr val="005BAA"/>
              </a:solidFill>
              <a:effectLst/>
              <a:uLnTx/>
              <a:uFillTx/>
              <a:latin typeface="Arial MT"/>
              <a:cs typeface="Arial MT"/>
            </a:endParaRPr>
          </a:p>
          <a:p>
            <a:pPr marL="285750" marR="0" lvl="0" indent="-285750" algn="l" defTabSz="913526" rtl="0" eaLnBrk="1" fontAlgn="base" latinLnBrk="0" hangingPunct="1">
              <a:lnSpc>
                <a:spcPct val="100000"/>
              </a:lnSpc>
              <a:spcBef>
                <a:spcPct val="0"/>
              </a:spcBef>
              <a:spcAft>
                <a:spcPct val="0"/>
              </a:spcAft>
              <a:buClrTx/>
              <a:buSzTx/>
              <a:buFont typeface="Arial" panose="020B0604020202020204" pitchFamily="34" charset="0"/>
              <a:buChar char="•"/>
              <a:tabLst>
                <a:tab pos="275353" algn="l"/>
              </a:tabLst>
              <a:defRPr/>
            </a:pPr>
            <a:endParaRPr kumimoji="0" lang="en-US" sz="1800" b="0" i="0" u="none" strike="noStrike" kern="1200" cap="none" spc="0" normalizeH="0" baseline="0" noProof="0">
              <a:ln>
                <a:noFill/>
              </a:ln>
              <a:solidFill>
                <a:srgbClr val="005BAA"/>
              </a:solidFill>
              <a:effectLst/>
              <a:uLnTx/>
              <a:uFillTx/>
              <a:latin typeface="Arial MT"/>
              <a:ea typeface="+mj-ea"/>
              <a:cs typeface="Arial MT"/>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a:ln>
                <a:noFill/>
              </a:ln>
              <a:solidFill>
                <a:srgbClr val="005BAA"/>
              </a:solidFill>
              <a:effectLst/>
              <a:uLnTx/>
              <a:uFillTx/>
              <a:latin typeface="Arial (Headings)"/>
              <a:ea typeface="+mj-ea"/>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a:ln>
                <a:noFill/>
              </a:ln>
              <a:solidFill>
                <a:srgbClr val="005BAA"/>
              </a:solidFill>
              <a:effectLst/>
              <a:uLnTx/>
              <a:uFillTx/>
              <a:latin typeface="Arial (Headings)"/>
              <a:ea typeface="+mj-ea"/>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a:ln>
                <a:noFill/>
              </a:ln>
              <a:solidFill>
                <a:srgbClr val="005BAA"/>
              </a:solidFill>
              <a:effectLst/>
              <a:uLnTx/>
              <a:uFillTx/>
              <a:latin typeface="Arial (Headings)"/>
              <a:ea typeface="+mj-ea"/>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a:ln>
                <a:noFill/>
              </a:ln>
              <a:solidFill>
                <a:srgbClr val="005BAA"/>
              </a:solidFill>
              <a:effectLst/>
              <a:uLnTx/>
              <a:uFillTx/>
              <a:latin typeface="Arial (Headings)"/>
              <a:ea typeface="+mj-ea"/>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a:ln>
                <a:noFill/>
              </a:ln>
              <a:solidFill>
                <a:srgbClr val="005BAA"/>
              </a:solidFill>
              <a:effectLst/>
              <a:uLnTx/>
              <a:uFillTx/>
              <a:latin typeface="Arial (Headings)"/>
              <a:ea typeface="+mj-ea"/>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1200" cap="none" spc="0" normalizeH="0" baseline="0" noProof="0">
              <a:ln>
                <a:noFill/>
              </a:ln>
              <a:solidFill>
                <a:srgbClr val="005BAA"/>
              </a:solidFill>
              <a:effectLst/>
              <a:uLnTx/>
              <a:uFillTx/>
              <a:latin typeface="Arial (Headings)"/>
              <a:ea typeface="+mj-ea"/>
              <a:cs typeface="+mj-cs"/>
            </a:endParaRPr>
          </a:p>
        </p:txBody>
      </p:sp>
      <p:pic>
        <p:nvPicPr>
          <p:cNvPr id="5" name="Picture 2" descr="Image result for f&amp;i manager meeting">
            <a:extLst>
              <a:ext uri="{FF2B5EF4-FFF2-40B4-BE49-F238E27FC236}">
                <a16:creationId xmlns:a16="http://schemas.microsoft.com/office/drawing/2014/main" id="{B1A4F0A6-8CFE-43F2-9538-D3ACC6026B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567" t="724" r="13244" b="18714"/>
          <a:stretch/>
        </p:blipFill>
        <p:spPr bwMode="auto">
          <a:xfrm>
            <a:off x="7961243" y="0"/>
            <a:ext cx="4183168" cy="657013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954085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tabLst>
                <a:tab pos="275353" algn="l"/>
              </a:tabLst>
              <a:defRPr/>
            </a:pPr>
            <a:r>
              <a:rPr lang="en-US" sz="1800" b="1" kern="0">
                <a:solidFill>
                  <a:srgbClr val="005BAA"/>
                </a:solidFill>
                <a:latin typeface="Arial (Headings)"/>
                <a:cs typeface="Calibri"/>
              </a:rPr>
              <a:t>ADAPTING CONSULTATIVE APPROACH</a:t>
            </a:r>
          </a:p>
        </p:txBody>
      </p:sp>
      <p:sp>
        <p:nvSpPr>
          <p:cNvPr id="2" name="Title 1">
            <a:extLst>
              <a:ext uri="{FF2B5EF4-FFF2-40B4-BE49-F238E27FC236}">
                <a16:creationId xmlns:a16="http://schemas.microsoft.com/office/drawing/2014/main" id="{77D1D3AC-8A1F-948E-D74A-4A1DF08C8C99}"/>
              </a:ext>
            </a:extLst>
          </p:cNvPr>
          <p:cNvSpPr txBox="1">
            <a:spLocks/>
          </p:cNvSpPr>
          <p:nvPr/>
        </p:nvSpPr>
        <p:spPr bwMode="gray">
          <a:xfrm>
            <a:off x="817889" y="953177"/>
            <a:ext cx="732660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342900" marR="0" lvl="0" indent="-342900" algn="l" defTabSz="913526" rtl="0" eaLnBrk="1" fontAlgn="base" latinLnBrk="0" hangingPunct="1">
              <a:lnSpc>
                <a:spcPct val="100000"/>
              </a:lnSpc>
              <a:spcBef>
                <a:spcPct val="0"/>
              </a:spcBef>
              <a:spcAft>
                <a:spcPct val="0"/>
              </a:spcAft>
              <a:buClrTx/>
              <a:buSzTx/>
              <a:buAutoNum type="arabicPeriod" startAt="2"/>
              <a:tabLst>
                <a:tab pos="275353" algn="l"/>
              </a:tabLst>
              <a:defRPr/>
            </a:pPr>
            <a:r>
              <a:rPr kumimoji="0" lang="en-US" sz="1800" b="0" u="none" strike="noStrike" kern="1200" cap="none" spc="-5" normalizeH="0" baseline="0" noProof="0">
                <a:ln>
                  <a:noFill/>
                </a:ln>
                <a:solidFill>
                  <a:srgbClr val="005BAA"/>
                </a:solidFill>
                <a:effectLst/>
                <a:uLnTx/>
                <a:uFillTx/>
                <a:latin typeface="Arial MT"/>
                <a:ea typeface="+mj-ea"/>
                <a:cs typeface="Arial MT"/>
              </a:rPr>
              <a:t>Active Listening</a:t>
            </a:r>
            <a:endParaRPr lang="en-US" sz="1800" b="0" u="none" strike="noStrike" kern="1200" cap="none" spc="-5" normalizeH="0" baseline="0" noProof="0">
              <a:ln>
                <a:noFill/>
              </a:ln>
              <a:solidFill>
                <a:srgbClr val="005BAA"/>
              </a:solidFill>
              <a:effectLst/>
              <a:uLnTx/>
              <a:uFillTx/>
              <a:latin typeface="Arial MT"/>
              <a:cs typeface="Arial MT"/>
            </a:endParaRPr>
          </a:p>
          <a:p>
            <a:pPr marL="342900" marR="0" lvl="0" indent="-342900" algn="l" defTabSz="913526" rtl="0" eaLnBrk="1" fontAlgn="base" latinLnBrk="0" hangingPunct="1">
              <a:lnSpc>
                <a:spcPct val="100000"/>
              </a:lnSpc>
              <a:spcBef>
                <a:spcPct val="0"/>
              </a:spcBef>
              <a:spcAft>
                <a:spcPct val="0"/>
              </a:spcAft>
              <a:buClrTx/>
              <a:buSzTx/>
              <a:buAutoNum type="arabicPeriod" startAt="2"/>
              <a:tabLst>
                <a:tab pos="275353" algn="l"/>
              </a:tabLst>
              <a:defRPr/>
            </a:pPr>
            <a:endParaRPr lang="en-US" sz="1800" spc="-5">
              <a:solidFill>
                <a:srgbClr val="005BAA"/>
              </a:solidFill>
              <a:latin typeface="Arial MT"/>
              <a:cs typeface="Arial MT"/>
            </a:endParaRPr>
          </a:p>
          <a:p>
            <a:pPr defTabSz="913526">
              <a:tabLst>
                <a:tab pos="275353" algn="l"/>
              </a:tabLst>
              <a:defRPr/>
            </a:pPr>
            <a:r>
              <a:rPr kumimoji="0" lang="en-US" sz="1800" b="0" u="none" strike="noStrike" kern="1200" cap="none" spc="-5" normalizeH="0" baseline="0" noProof="0">
                <a:ln>
                  <a:noFill/>
                </a:ln>
                <a:solidFill>
                  <a:srgbClr val="005BAA"/>
                </a:solidFill>
                <a:effectLst/>
                <a:uLnTx/>
                <a:uFillTx/>
                <a:latin typeface="Arial MT"/>
                <a:ea typeface="+mj-ea"/>
                <a:cs typeface="Arial MT"/>
              </a:rPr>
              <a:t>What does active listening mean?</a:t>
            </a:r>
            <a:r>
              <a:rPr lang="en-US" sz="1800" spc="-5">
                <a:solidFill>
                  <a:srgbClr val="005BAA"/>
                </a:solidFill>
                <a:latin typeface="Arial MT"/>
                <a:cs typeface="Arial MT"/>
              </a:rPr>
              <a:t> </a:t>
            </a:r>
            <a:endParaRPr lang="en-US" sz="1800" b="0" u="none" strike="noStrike" kern="1200" cap="none" spc="-5" normalizeH="0" baseline="0" noProof="0">
              <a:ln>
                <a:noFill/>
              </a:ln>
              <a:solidFill>
                <a:srgbClr val="005BAA"/>
              </a:solidFill>
              <a:effectLst/>
              <a:uLnTx/>
              <a:uFillTx/>
              <a:latin typeface="Arial MT"/>
              <a:cs typeface="Arial MT"/>
            </a:endParaRPr>
          </a:p>
        </p:txBody>
      </p:sp>
      <p:pic>
        <p:nvPicPr>
          <p:cNvPr id="5" name="Picture 2" descr="Image result for f&amp;i manager meeting">
            <a:extLst>
              <a:ext uri="{FF2B5EF4-FFF2-40B4-BE49-F238E27FC236}">
                <a16:creationId xmlns:a16="http://schemas.microsoft.com/office/drawing/2014/main" id="{B1A4F0A6-8CFE-43F2-9538-D3ACC6026B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567" t="724" r="13244" b="18714"/>
          <a:stretch/>
        </p:blipFill>
        <p:spPr bwMode="auto">
          <a:xfrm>
            <a:off x="7961243" y="0"/>
            <a:ext cx="4183168" cy="657013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17889" y="2361736"/>
            <a:ext cx="6096000" cy="1754326"/>
          </a:xfrm>
          <a:prstGeom prst="rect">
            <a:avLst/>
          </a:prstGeom>
        </p:spPr>
        <p:txBody>
          <a:bodyPr lIns="91440" tIns="45720" rIns="91440" bIns="45720" anchor="t">
            <a:spAutoFit/>
          </a:bodyPr>
          <a:lstStyle/>
          <a:p>
            <a:pPr marL="285750" indent="-285750" defTabSz="913526" fontAlgn="base">
              <a:spcBef>
                <a:spcPct val="0"/>
              </a:spcBef>
              <a:spcAft>
                <a:spcPct val="0"/>
              </a:spcAft>
              <a:buFont typeface="Arial" panose="020B0604020202020204" pitchFamily="34" charset="0"/>
              <a:buChar char="•"/>
              <a:tabLst>
                <a:tab pos="275353" algn="l"/>
              </a:tabLst>
              <a:defRPr/>
            </a:pPr>
            <a:r>
              <a:rPr lang="en-US" spc="-5">
                <a:solidFill>
                  <a:srgbClr val="005BAA"/>
                </a:solidFill>
                <a:latin typeface="Arial MT"/>
                <a:ea typeface="+mj-ea"/>
                <a:cs typeface="Arial MT"/>
              </a:rPr>
              <a:t>Good question is useless if you don’t listen to the answer</a:t>
            </a:r>
          </a:p>
          <a:p>
            <a:pPr marL="285750" indent="-285750" defTabSz="913526" fontAlgn="base">
              <a:spcBef>
                <a:spcPct val="0"/>
              </a:spcBef>
              <a:spcAft>
                <a:spcPct val="0"/>
              </a:spcAft>
              <a:buFont typeface="Arial" panose="020B0604020202020204" pitchFamily="34" charset="0"/>
              <a:buChar char="•"/>
              <a:tabLst>
                <a:tab pos="275353" algn="l"/>
              </a:tabLst>
              <a:defRPr/>
            </a:pPr>
            <a:endParaRPr lang="en-US" spc="-5">
              <a:solidFill>
                <a:srgbClr val="005BAA"/>
              </a:solidFill>
              <a:latin typeface="Arial MT"/>
              <a:ea typeface="+mj-ea"/>
              <a:cs typeface="Arial MT"/>
            </a:endParaRPr>
          </a:p>
          <a:p>
            <a:pPr marL="285750" indent="-285750" defTabSz="913526" fontAlgn="base">
              <a:spcBef>
                <a:spcPct val="0"/>
              </a:spcBef>
              <a:spcAft>
                <a:spcPct val="0"/>
              </a:spcAft>
              <a:buFont typeface="Arial" panose="020B0604020202020204" pitchFamily="34" charset="0"/>
              <a:buChar char="•"/>
              <a:tabLst>
                <a:tab pos="275353" algn="l"/>
              </a:tabLst>
              <a:defRPr/>
            </a:pPr>
            <a:r>
              <a:rPr lang="en-US" spc="-5">
                <a:solidFill>
                  <a:srgbClr val="005BAA"/>
                </a:solidFill>
                <a:latin typeface="Arial MT"/>
                <a:ea typeface="+mj-ea"/>
                <a:cs typeface="Arial MT"/>
              </a:rPr>
              <a:t>Customer want to be heard</a:t>
            </a:r>
          </a:p>
          <a:p>
            <a:pPr marL="285750" indent="-285750" defTabSz="913526" fontAlgn="base">
              <a:spcBef>
                <a:spcPct val="0"/>
              </a:spcBef>
              <a:spcAft>
                <a:spcPct val="0"/>
              </a:spcAft>
              <a:buFont typeface="Arial" panose="020B0604020202020204" pitchFamily="34" charset="0"/>
              <a:buChar char="•"/>
              <a:tabLst>
                <a:tab pos="275353" algn="l"/>
              </a:tabLst>
              <a:defRPr/>
            </a:pPr>
            <a:endParaRPr lang="en-US" spc="-5">
              <a:solidFill>
                <a:srgbClr val="005BAA"/>
              </a:solidFill>
              <a:latin typeface="Arial MT"/>
              <a:ea typeface="+mj-ea"/>
              <a:cs typeface="Arial MT"/>
            </a:endParaRPr>
          </a:p>
          <a:p>
            <a:pPr marL="285750" indent="-285750" defTabSz="913526" fontAlgn="base">
              <a:spcBef>
                <a:spcPct val="0"/>
              </a:spcBef>
              <a:spcAft>
                <a:spcPct val="0"/>
              </a:spcAft>
              <a:buFont typeface="Arial" panose="020B0604020202020204" pitchFamily="34" charset="0"/>
              <a:buChar char="•"/>
              <a:tabLst>
                <a:tab pos="275353" algn="l"/>
              </a:tabLst>
              <a:defRPr/>
            </a:pPr>
            <a:r>
              <a:rPr lang="en-US" spc="-5">
                <a:solidFill>
                  <a:srgbClr val="005BAA"/>
                </a:solidFill>
                <a:latin typeface="Arial MT"/>
                <a:ea typeface="+mj-ea"/>
                <a:cs typeface="Arial MT"/>
              </a:rPr>
              <a:t>Build trust </a:t>
            </a:r>
          </a:p>
        </p:txBody>
      </p:sp>
    </p:spTree>
    <p:custDataLst>
      <p:tags r:id="rId1"/>
    </p:custDataLst>
    <p:extLst>
      <p:ext uri="{BB962C8B-B14F-4D97-AF65-F5344CB8AC3E}">
        <p14:creationId xmlns:p14="http://schemas.microsoft.com/office/powerpoint/2010/main" val="28577588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tabLst>
                <a:tab pos="275353" algn="l"/>
              </a:tabLst>
              <a:defRPr/>
            </a:pPr>
            <a:r>
              <a:rPr lang="en-US" sz="1800" b="1" kern="0">
                <a:solidFill>
                  <a:srgbClr val="005BAA"/>
                </a:solidFill>
                <a:latin typeface="Arial (Headings)"/>
                <a:cs typeface="Calibri"/>
              </a:rPr>
              <a:t>ADAPTING CONSULTATIVE APPROACH</a:t>
            </a:r>
          </a:p>
        </p:txBody>
      </p:sp>
      <p:sp>
        <p:nvSpPr>
          <p:cNvPr id="2" name="Title 1">
            <a:extLst>
              <a:ext uri="{FF2B5EF4-FFF2-40B4-BE49-F238E27FC236}">
                <a16:creationId xmlns:a16="http://schemas.microsoft.com/office/drawing/2014/main" id="{77D1D3AC-8A1F-948E-D74A-4A1DF08C8C99}"/>
              </a:ext>
            </a:extLst>
          </p:cNvPr>
          <p:cNvSpPr txBox="1">
            <a:spLocks/>
          </p:cNvSpPr>
          <p:nvPr/>
        </p:nvSpPr>
        <p:spPr bwMode="gray">
          <a:xfrm>
            <a:off x="817889" y="953177"/>
            <a:ext cx="732660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342900" marR="0" lvl="0" indent="-342900" algn="l" defTabSz="913526" rtl="0" eaLnBrk="1" fontAlgn="base" latinLnBrk="0" hangingPunct="1">
              <a:lnSpc>
                <a:spcPct val="100000"/>
              </a:lnSpc>
              <a:spcBef>
                <a:spcPct val="0"/>
              </a:spcBef>
              <a:spcAft>
                <a:spcPct val="0"/>
              </a:spcAft>
              <a:buClrTx/>
              <a:buSzTx/>
              <a:buAutoNum type="arabicPeriod" startAt="2"/>
              <a:tabLst>
                <a:tab pos="275353" algn="l"/>
              </a:tabLst>
              <a:defRPr/>
            </a:pPr>
            <a:r>
              <a:rPr kumimoji="0" lang="en-US" sz="1800" b="0" u="none" strike="noStrike" kern="1200" cap="none" spc="-5" normalizeH="0" baseline="0" noProof="0">
                <a:ln>
                  <a:noFill/>
                </a:ln>
                <a:solidFill>
                  <a:srgbClr val="005BAA"/>
                </a:solidFill>
                <a:effectLst/>
                <a:uLnTx/>
                <a:uFillTx/>
                <a:latin typeface="Arial MT"/>
                <a:ea typeface="+mj-ea"/>
                <a:cs typeface="Arial MT"/>
              </a:rPr>
              <a:t>Active Listening</a:t>
            </a:r>
            <a:endParaRPr lang="en-US" sz="1800" b="0" u="none" strike="noStrike" kern="1200" cap="none" spc="-5" normalizeH="0" baseline="0" noProof="0">
              <a:ln>
                <a:noFill/>
              </a:ln>
              <a:solidFill>
                <a:srgbClr val="005BAA"/>
              </a:solidFill>
              <a:effectLst/>
              <a:uLnTx/>
              <a:uFillTx/>
              <a:latin typeface="Arial MT"/>
              <a:cs typeface="Arial MT"/>
            </a:endParaRPr>
          </a:p>
          <a:p>
            <a:pPr marL="342900" marR="0" lvl="0" indent="-342900" algn="l" defTabSz="913526" rtl="0" eaLnBrk="1" fontAlgn="base" latinLnBrk="0" hangingPunct="1">
              <a:lnSpc>
                <a:spcPct val="100000"/>
              </a:lnSpc>
              <a:spcBef>
                <a:spcPct val="0"/>
              </a:spcBef>
              <a:spcAft>
                <a:spcPct val="0"/>
              </a:spcAft>
              <a:buClrTx/>
              <a:buSzTx/>
              <a:buAutoNum type="arabicPeriod" startAt="2"/>
              <a:tabLst>
                <a:tab pos="275353" algn="l"/>
              </a:tabLst>
              <a:defRPr/>
            </a:pPr>
            <a:endParaRPr lang="en-US" sz="1800" spc="-5">
              <a:solidFill>
                <a:srgbClr val="005BAA"/>
              </a:solidFill>
              <a:latin typeface="Arial MT"/>
              <a:cs typeface="Arial MT"/>
            </a:endParaRPr>
          </a:p>
          <a:p>
            <a:pPr defTabSz="913526">
              <a:tabLst>
                <a:tab pos="275353" algn="l"/>
              </a:tabLst>
              <a:defRPr/>
            </a:pPr>
            <a:r>
              <a:rPr kumimoji="0" lang="en-US" sz="1800" b="0" u="none" strike="noStrike" kern="1200" cap="none" spc="-5" normalizeH="0" baseline="0" noProof="0">
                <a:ln>
                  <a:noFill/>
                </a:ln>
                <a:solidFill>
                  <a:srgbClr val="005BAA"/>
                </a:solidFill>
                <a:effectLst/>
                <a:uLnTx/>
                <a:uFillTx/>
                <a:latin typeface="Arial MT"/>
                <a:ea typeface="+mj-ea"/>
                <a:cs typeface="Arial MT"/>
              </a:rPr>
              <a:t>What does active listening mean?</a:t>
            </a:r>
            <a:r>
              <a:rPr lang="en-US" sz="1800" spc="-5">
                <a:solidFill>
                  <a:srgbClr val="005BAA"/>
                </a:solidFill>
                <a:latin typeface="Arial MT"/>
                <a:cs typeface="Arial MT"/>
              </a:rPr>
              <a:t> </a:t>
            </a:r>
            <a:endParaRPr lang="en-US" sz="1800" b="0" u="none" strike="noStrike" kern="1200" cap="none" spc="-5" normalizeH="0" baseline="0" noProof="0">
              <a:ln>
                <a:noFill/>
              </a:ln>
              <a:solidFill>
                <a:srgbClr val="005BAA"/>
              </a:solidFill>
              <a:effectLst/>
              <a:uLnTx/>
              <a:uFillTx/>
              <a:latin typeface="Arial MT"/>
              <a:cs typeface="Arial MT"/>
            </a:endParaRPr>
          </a:p>
        </p:txBody>
      </p:sp>
      <p:pic>
        <p:nvPicPr>
          <p:cNvPr id="5" name="Picture 2" descr="Image result for f&amp;i manager meeting">
            <a:extLst>
              <a:ext uri="{FF2B5EF4-FFF2-40B4-BE49-F238E27FC236}">
                <a16:creationId xmlns:a16="http://schemas.microsoft.com/office/drawing/2014/main" id="{B1A4F0A6-8CFE-43F2-9538-D3ACC6026B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567" t="724" r="13244" b="18714"/>
          <a:stretch/>
        </p:blipFill>
        <p:spPr bwMode="auto">
          <a:xfrm>
            <a:off x="7961243" y="0"/>
            <a:ext cx="4183168" cy="657013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17889" y="2361736"/>
            <a:ext cx="6096000" cy="3139321"/>
          </a:xfrm>
          <a:prstGeom prst="rect">
            <a:avLst/>
          </a:prstGeom>
        </p:spPr>
        <p:txBody>
          <a:bodyPr lIns="91440" tIns="45720" rIns="91440" bIns="45720" anchor="t">
            <a:spAutoFit/>
          </a:bodyPr>
          <a:lstStyle/>
          <a:p>
            <a:pPr marL="285750" indent="-285750" defTabSz="913526" fontAlgn="base">
              <a:spcBef>
                <a:spcPct val="0"/>
              </a:spcBef>
              <a:spcAft>
                <a:spcPct val="0"/>
              </a:spcAft>
              <a:buFont typeface="Arial" panose="020B0604020202020204" pitchFamily="34" charset="0"/>
              <a:buChar char="•"/>
              <a:tabLst>
                <a:tab pos="275353" algn="l"/>
              </a:tabLst>
              <a:defRPr/>
            </a:pPr>
            <a:r>
              <a:rPr lang="en-US" spc="-5">
                <a:solidFill>
                  <a:srgbClr val="005BAA"/>
                </a:solidFill>
                <a:latin typeface="Arial MT"/>
                <a:ea typeface="+mj-ea"/>
                <a:cs typeface="Arial MT"/>
              </a:rPr>
              <a:t>Asking clarifying questions: “Just so I understand what you’re saying…”</a:t>
            </a:r>
          </a:p>
          <a:p>
            <a:pPr defTabSz="913526" fontAlgn="base">
              <a:spcBef>
                <a:spcPct val="0"/>
              </a:spcBef>
              <a:spcAft>
                <a:spcPct val="0"/>
              </a:spcAft>
              <a:tabLst>
                <a:tab pos="275353" algn="l"/>
              </a:tabLst>
              <a:defRPr/>
            </a:pPr>
            <a:endParaRPr lang="en-US" spc="-5">
              <a:solidFill>
                <a:srgbClr val="005BAA"/>
              </a:solidFill>
              <a:latin typeface="Arial MT"/>
              <a:ea typeface="+mj-ea"/>
              <a:cs typeface="Arial MT"/>
            </a:endParaRPr>
          </a:p>
          <a:p>
            <a:pPr marL="285750" indent="-285750" defTabSz="913526" fontAlgn="base">
              <a:spcBef>
                <a:spcPct val="0"/>
              </a:spcBef>
              <a:spcAft>
                <a:spcPct val="0"/>
              </a:spcAft>
              <a:buFont typeface="Arial" panose="020B0604020202020204" pitchFamily="34" charset="0"/>
              <a:buChar char="•"/>
              <a:tabLst>
                <a:tab pos="275353" algn="l"/>
              </a:tabLst>
              <a:defRPr/>
            </a:pPr>
            <a:r>
              <a:rPr lang="en-US" spc="-5">
                <a:solidFill>
                  <a:srgbClr val="005BAA"/>
                </a:solidFill>
                <a:latin typeface="Arial MT"/>
                <a:ea typeface="+mj-ea"/>
                <a:cs typeface="Arial MT"/>
              </a:rPr>
              <a:t>Restating what the customer just said to confirm your understanding</a:t>
            </a:r>
          </a:p>
          <a:p>
            <a:pPr marL="285750" indent="-285750" defTabSz="913526" fontAlgn="base">
              <a:spcBef>
                <a:spcPct val="0"/>
              </a:spcBef>
              <a:spcAft>
                <a:spcPct val="0"/>
              </a:spcAft>
              <a:buFont typeface="Arial" panose="020B0604020202020204" pitchFamily="34" charset="0"/>
              <a:buChar char="•"/>
              <a:tabLst>
                <a:tab pos="275353" algn="l"/>
              </a:tabLst>
              <a:defRPr/>
            </a:pPr>
            <a:endParaRPr lang="en-US" spc="-5">
              <a:solidFill>
                <a:srgbClr val="005BAA"/>
              </a:solidFill>
              <a:latin typeface="Arial MT"/>
              <a:ea typeface="+mj-ea"/>
              <a:cs typeface="Arial MT"/>
            </a:endParaRPr>
          </a:p>
          <a:p>
            <a:pPr marL="285750" indent="-285750" defTabSz="913526" fontAlgn="base">
              <a:spcBef>
                <a:spcPct val="0"/>
              </a:spcBef>
              <a:spcAft>
                <a:spcPct val="0"/>
              </a:spcAft>
              <a:buFont typeface="Arial" panose="020B0604020202020204" pitchFamily="34" charset="0"/>
              <a:buChar char="•"/>
              <a:tabLst>
                <a:tab pos="275353" algn="l"/>
              </a:tabLst>
              <a:defRPr/>
            </a:pPr>
            <a:r>
              <a:rPr lang="en-US" spc="-5">
                <a:solidFill>
                  <a:srgbClr val="005BAA"/>
                </a:solidFill>
                <a:latin typeface="Arial MT"/>
                <a:ea typeface="+mj-ea"/>
                <a:cs typeface="Arial MT"/>
              </a:rPr>
              <a:t>Ask more questions to get a clearer understanding</a:t>
            </a:r>
          </a:p>
          <a:p>
            <a:pPr marL="285750" indent="-285750" defTabSz="913526" fontAlgn="base">
              <a:spcBef>
                <a:spcPct val="0"/>
              </a:spcBef>
              <a:spcAft>
                <a:spcPct val="0"/>
              </a:spcAft>
              <a:buFont typeface="Arial" panose="020B0604020202020204" pitchFamily="34" charset="0"/>
              <a:buChar char="•"/>
              <a:tabLst>
                <a:tab pos="275353" algn="l"/>
              </a:tabLst>
              <a:defRPr/>
            </a:pPr>
            <a:endParaRPr lang="en-US" spc="-5">
              <a:solidFill>
                <a:srgbClr val="005BAA"/>
              </a:solidFill>
              <a:latin typeface="Arial MT"/>
              <a:ea typeface="+mj-ea"/>
              <a:cs typeface="Arial MT"/>
            </a:endParaRPr>
          </a:p>
          <a:p>
            <a:pPr marL="285750" indent="-285750" defTabSz="913526" fontAlgn="base">
              <a:spcBef>
                <a:spcPct val="0"/>
              </a:spcBef>
              <a:spcAft>
                <a:spcPct val="0"/>
              </a:spcAft>
              <a:buFont typeface="Arial" panose="020B0604020202020204" pitchFamily="34" charset="0"/>
              <a:buChar char="•"/>
              <a:tabLst>
                <a:tab pos="275353" algn="l"/>
              </a:tabLst>
              <a:defRPr/>
            </a:pPr>
            <a:r>
              <a:rPr lang="en-US" spc="-5">
                <a:solidFill>
                  <a:srgbClr val="005BAA"/>
                </a:solidFill>
                <a:latin typeface="Arial MT"/>
                <a:ea typeface="+mj-ea"/>
                <a:cs typeface="Arial MT"/>
              </a:rPr>
              <a:t>Good non-verbal signals are also helpful,  including making eye-contact, nodding and showing that you are listening</a:t>
            </a:r>
          </a:p>
        </p:txBody>
      </p:sp>
    </p:spTree>
    <p:custDataLst>
      <p:tags r:id="rId1"/>
    </p:custDataLst>
    <p:extLst>
      <p:ext uri="{BB962C8B-B14F-4D97-AF65-F5344CB8AC3E}">
        <p14:creationId xmlns:p14="http://schemas.microsoft.com/office/powerpoint/2010/main" val="19099992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tabLst>
                <a:tab pos="275353" algn="l"/>
              </a:tabLst>
              <a:defRPr/>
            </a:pPr>
            <a:r>
              <a:rPr lang="en-US" sz="1800" b="1" kern="0">
                <a:solidFill>
                  <a:srgbClr val="005BAA"/>
                </a:solidFill>
                <a:latin typeface="Arial (Headings)"/>
                <a:cs typeface="Calibri"/>
              </a:rPr>
              <a:t>ADAPTING CONSULTATIVE APPROACH</a:t>
            </a:r>
          </a:p>
        </p:txBody>
      </p:sp>
      <p:sp>
        <p:nvSpPr>
          <p:cNvPr id="2" name="Title 1">
            <a:extLst>
              <a:ext uri="{FF2B5EF4-FFF2-40B4-BE49-F238E27FC236}">
                <a16:creationId xmlns:a16="http://schemas.microsoft.com/office/drawing/2014/main" id="{77D1D3AC-8A1F-948E-D74A-4A1DF08C8C99}"/>
              </a:ext>
            </a:extLst>
          </p:cNvPr>
          <p:cNvSpPr txBox="1">
            <a:spLocks/>
          </p:cNvSpPr>
          <p:nvPr/>
        </p:nvSpPr>
        <p:spPr bwMode="gray">
          <a:xfrm>
            <a:off x="817889" y="953177"/>
            <a:ext cx="732660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342900" marR="0" lvl="0" indent="-342900" algn="l" defTabSz="913526" rtl="0" eaLnBrk="1" fontAlgn="base" latinLnBrk="0" hangingPunct="1">
              <a:lnSpc>
                <a:spcPct val="100000"/>
              </a:lnSpc>
              <a:spcBef>
                <a:spcPct val="0"/>
              </a:spcBef>
              <a:spcAft>
                <a:spcPct val="0"/>
              </a:spcAft>
              <a:buClrTx/>
              <a:buSzTx/>
              <a:buAutoNum type="arabicPeriod" startAt="3"/>
              <a:tabLst>
                <a:tab pos="275353" algn="l"/>
              </a:tabLst>
              <a:defRPr/>
            </a:pPr>
            <a:r>
              <a:rPr kumimoji="0" lang="en-US" sz="1800" b="0" u="none" strike="noStrike" kern="1200" cap="none" spc="-5" normalizeH="0" baseline="0" noProof="0">
                <a:ln>
                  <a:noFill/>
                </a:ln>
                <a:solidFill>
                  <a:srgbClr val="005BAA"/>
                </a:solidFill>
                <a:effectLst/>
                <a:uLnTx/>
                <a:uFillTx/>
                <a:latin typeface="Arial MT"/>
                <a:ea typeface="+mj-ea"/>
                <a:cs typeface="Arial MT"/>
              </a:rPr>
              <a:t>Building Rapport</a:t>
            </a:r>
            <a:endParaRPr lang="en-US" sz="1800" b="0" u="none" strike="noStrike" kern="1200" cap="none" spc="-5" normalizeH="0" baseline="0" noProof="0">
              <a:ln>
                <a:noFill/>
              </a:ln>
              <a:solidFill>
                <a:srgbClr val="005BAA"/>
              </a:solidFill>
              <a:effectLst/>
              <a:uLnTx/>
              <a:uFillTx/>
              <a:latin typeface="Arial MT"/>
              <a:cs typeface="Arial MT"/>
            </a:endParaRPr>
          </a:p>
          <a:p>
            <a:pPr marL="342900" marR="0" lvl="0" indent="-342900" algn="l" defTabSz="913526" rtl="0" eaLnBrk="1" fontAlgn="base" latinLnBrk="0" hangingPunct="1">
              <a:lnSpc>
                <a:spcPct val="100000"/>
              </a:lnSpc>
              <a:spcBef>
                <a:spcPct val="0"/>
              </a:spcBef>
              <a:spcAft>
                <a:spcPct val="0"/>
              </a:spcAft>
              <a:buClrTx/>
              <a:buSzTx/>
              <a:buAutoNum type="arabicPeriod" startAt="3"/>
              <a:tabLst>
                <a:tab pos="275353" algn="l"/>
              </a:tabLst>
              <a:defRPr/>
            </a:pPr>
            <a:endParaRPr lang="en-US" sz="1800" spc="-5">
              <a:solidFill>
                <a:srgbClr val="005BAA"/>
              </a:solidFill>
              <a:latin typeface="Arial MT"/>
              <a:cs typeface="Arial MT"/>
            </a:endParaRPr>
          </a:p>
          <a:p>
            <a:pPr marR="0" lvl="0" algn="l" defTabSz="913526" rtl="0" eaLnBrk="1" fontAlgn="base" latinLnBrk="0" hangingPunct="1">
              <a:lnSpc>
                <a:spcPct val="100000"/>
              </a:lnSpc>
              <a:spcBef>
                <a:spcPct val="0"/>
              </a:spcBef>
              <a:spcAft>
                <a:spcPct val="0"/>
              </a:spcAft>
              <a:buClrTx/>
              <a:buSzTx/>
              <a:tabLst>
                <a:tab pos="275353" algn="l"/>
              </a:tabLst>
              <a:defRPr/>
            </a:pPr>
            <a:r>
              <a:rPr kumimoji="0" lang="en-US" sz="1800" b="0" u="none" strike="noStrike" kern="1200" cap="none" spc="-5" normalizeH="0" baseline="0" noProof="0">
                <a:ln>
                  <a:noFill/>
                </a:ln>
                <a:solidFill>
                  <a:srgbClr val="005BAA"/>
                </a:solidFill>
                <a:effectLst/>
                <a:uLnTx/>
                <a:uFillTx/>
                <a:latin typeface="Arial MT"/>
                <a:ea typeface="+mj-ea"/>
                <a:cs typeface="Arial MT"/>
              </a:rPr>
              <a:t>Barriers to </a:t>
            </a:r>
            <a:r>
              <a:rPr lang="en-US" sz="1800" spc="-5">
                <a:solidFill>
                  <a:srgbClr val="005BAA"/>
                </a:solidFill>
                <a:latin typeface="Arial MT"/>
                <a:cs typeface="Arial MT"/>
              </a:rPr>
              <a:t>R</a:t>
            </a:r>
            <a:r>
              <a:rPr kumimoji="0" lang="en-US" sz="1800" b="0" u="none" strike="noStrike" kern="1200" cap="none" spc="-5" normalizeH="0" baseline="0" noProof="0">
                <a:ln>
                  <a:noFill/>
                </a:ln>
                <a:solidFill>
                  <a:srgbClr val="005BAA"/>
                </a:solidFill>
                <a:effectLst/>
                <a:uLnTx/>
                <a:uFillTx/>
                <a:latin typeface="Arial MT"/>
                <a:ea typeface="+mj-ea"/>
                <a:cs typeface="Arial MT"/>
              </a:rPr>
              <a:t>apport building</a:t>
            </a:r>
            <a:endParaRPr lang="en-US" sz="1800" b="0" u="none" strike="noStrike" kern="1200" cap="none" spc="-5" normalizeH="0" baseline="0" noProof="0">
              <a:ln>
                <a:noFill/>
              </a:ln>
              <a:solidFill>
                <a:srgbClr val="005BAA"/>
              </a:solidFill>
              <a:effectLst/>
              <a:uLnTx/>
              <a:uFillTx/>
              <a:latin typeface="Arial MT"/>
              <a:cs typeface="Arial MT"/>
            </a:endParaRPr>
          </a:p>
        </p:txBody>
      </p:sp>
      <p:sp>
        <p:nvSpPr>
          <p:cNvPr id="3" name="Rectangle 2"/>
          <p:cNvSpPr/>
          <p:nvPr/>
        </p:nvSpPr>
        <p:spPr>
          <a:xfrm>
            <a:off x="817889" y="2143656"/>
            <a:ext cx="7145010" cy="3416320"/>
          </a:xfrm>
          <a:prstGeom prst="rect">
            <a:avLst/>
          </a:prstGeom>
        </p:spPr>
        <p:txBody>
          <a:bodyPr wrap="square" lIns="91440" tIns="45720" rIns="91440" bIns="45720" anchor="t">
            <a:spAutoFit/>
          </a:bodyPr>
          <a:lstStyle/>
          <a:p>
            <a:pPr defTabSz="913526" fontAlgn="base">
              <a:spcBef>
                <a:spcPct val="0"/>
              </a:spcBef>
              <a:spcAft>
                <a:spcPct val="0"/>
              </a:spcAft>
              <a:tabLst>
                <a:tab pos="275353" algn="l"/>
              </a:tabLst>
              <a:defRPr/>
            </a:pPr>
            <a:r>
              <a:rPr lang="en-US" spc="-5">
                <a:solidFill>
                  <a:srgbClr val="005BAA"/>
                </a:solidFill>
                <a:latin typeface="Arial MT"/>
                <a:ea typeface="+mj-ea"/>
                <a:cs typeface="Arial MT"/>
              </a:rPr>
              <a:t>One way communication</a:t>
            </a:r>
          </a:p>
          <a:p>
            <a:pPr lvl="1" indent="-342900" defTabSz="913526" fontAlgn="base">
              <a:spcBef>
                <a:spcPct val="0"/>
              </a:spcBef>
              <a:spcAft>
                <a:spcPct val="0"/>
              </a:spcAft>
              <a:buFont typeface="Arial" panose="020B0604020202020204" pitchFamily="34" charset="0"/>
              <a:buChar char="•"/>
              <a:tabLst>
                <a:tab pos="275353" algn="l"/>
              </a:tabLst>
              <a:defRPr/>
            </a:pPr>
            <a:r>
              <a:rPr lang="en-US" spc="-5">
                <a:solidFill>
                  <a:srgbClr val="005BAA"/>
                </a:solidFill>
                <a:latin typeface="Arial MT"/>
                <a:ea typeface="+mj-ea"/>
                <a:cs typeface="Arial MT"/>
              </a:rPr>
              <a:t>Not allowing the customer time to reciprocate the conversation</a:t>
            </a:r>
          </a:p>
          <a:p>
            <a:pPr indent="-342900" defTabSz="913526" fontAlgn="base">
              <a:spcBef>
                <a:spcPct val="0"/>
              </a:spcBef>
              <a:spcAft>
                <a:spcPct val="0"/>
              </a:spcAft>
              <a:buFont typeface="Arial" panose="020B0604020202020204" pitchFamily="34" charset="0"/>
              <a:buChar char="•"/>
              <a:tabLst>
                <a:tab pos="275353" algn="l"/>
              </a:tabLst>
              <a:defRPr/>
            </a:pPr>
            <a:endParaRPr lang="en-US" spc="-5">
              <a:solidFill>
                <a:srgbClr val="005BAA"/>
              </a:solidFill>
              <a:latin typeface="Arial MT"/>
              <a:ea typeface="+mj-ea"/>
              <a:cs typeface="Arial MT"/>
            </a:endParaRPr>
          </a:p>
          <a:p>
            <a:pPr defTabSz="913526" fontAlgn="base">
              <a:spcBef>
                <a:spcPct val="0"/>
              </a:spcBef>
              <a:spcAft>
                <a:spcPct val="0"/>
              </a:spcAft>
              <a:tabLst>
                <a:tab pos="275353" algn="l"/>
              </a:tabLst>
              <a:defRPr/>
            </a:pPr>
            <a:r>
              <a:rPr lang="en-US" spc="-5">
                <a:solidFill>
                  <a:srgbClr val="005BAA"/>
                </a:solidFill>
                <a:latin typeface="Arial MT"/>
                <a:ea typeface="+mj-ea"/>
                <a:cs typeface="Arial MT"/>
              </a:rPr>
              <a:t>Level of knowledge</a:t>
            </a:r>
          </a:p>
          <a:p>
            <a:pPr lvl="1" indent="-342900" defTabSz="913526" fontAlgn="base">
              <a:spcBef>
                <a:spcPct val="0"/>
              </a:spcBef>
              <a:spcAft>
                <a:spcPct val="0"/>
              </a:spcAft>
              <a:buFont typeface="Arial" panose="020B0604020202020204" pitchFamily="34" charset="0"/>
              <a:buChar char="•"/>
              <a:tabLst>
                <a:tab pos="275353" algn="l"/>
              </a:tabLst>
              <a:defRPr/>
            </a:pPr>
            <a:r>
              <a:rPr lang="en-US" spc="-5">
                <a:solidFill>
                  <a:srgbClr val="005BAA"/>
                </a:solidFill>
                <a:latin typeface="Arial MT"/>
                <a:ea typeface="+mj-ea"/>
                <a:cs typeface="Arial MT"/>
              </a:rPr>
              <a:t>Talking about things at a level too high (or too low) for the customer</a:t>
            </a:r>
          </a:p>
          <a:p>
            <a:pPr indent="-342900" defTabSz="913526" fontAlgn="base">
              <a:spcBef>
                <a:spcPct val="0"/>
              </a:spcBef>
              <a:spcAft>
                <a:spcPct val="0"/>
              </a:spcAft>
              <a:buFont typeface="Arial" panose="020B0604020202020204" pitchFamily="34" charset="0"/>
              <a:buChar char="•"/>
              <a:tabLst>
                <a:tab pos="275353" algn="l"/>
              </a:tabLst>
              <a:defRPr/>
            </a:pPr>
            <a:endParaRPr lang="en-US" spc="-5">
              <a:solidFill>
                <a:srgbClr val="005BAA"/>
              </a:solidFill>
              <a:latin typeface="Arial MT"/>
              <a:ea typeface="+mj-ea"/>
              <a:cs typeface="Arial MT"/>
            </a:endParaRPr>
          </a:p>
          <a:p>
            <a:pPr defTabSz="913526" fontAlgn="base">
              <a:spcBef>
                <a:spcPct val="0"/>
              </a:spcBef>
              <a:spcAft>
                <a:spcPct val="0"/>
              </a:spcAft>
              <a:tabLst>
                <a:tab pos="275353" algn="l"/>
              </a:tabLst>
              <a:defRPr/>
            </a:pPr>
            <a:r>
              <a:rPr lang="en-US" spc="-5">
                <a:solidFill>
                  <a:srgbClr val="005BAA"/>
                </a:solidFill>
                <a:latin typeface="Arial MT"/>
                <a:ea typeface="+mj-ea"/>
                <a:cs typeface="Arial MT"/>
              </a:rPr>
              <a:t>Poor listening skills</a:t>
            </a:r>
          </a:p>
          <a:p>
            <a:pPr lvl="1" indent="-342900" defTabSz="913526" fontAlgn="base">
              <a:spcBef>
                <a:spcPct val="0"/>
              </a:spcBef>
              <a:spcAft>
                <a:spcPct val="0"/>
              </a:spcAft>
              <a:buFont typeface="Arial" panose="020B0604020202020204" pitchFamily="34" charset="0"/>
              <a:buChar char="•"/>
              <a:tabLst>
                <a:tab pos="275353" algn="l"/>
              </a:tabLst>
              <a:defRPr/>
            </a:pPr>
            <a:r>
              <a:rPr lang="en-US" spc="-5">
                <a:solidFill>
                  <a:srgbClr val="005BAA"/>
                </a:solidFill>
                <a:latin typeface="Arial MT"/>
                <a:ea typeface="+mj-ea"/>
                <a:cs typeface="Arial MT"/>
              </a:rPr>
              <a:t>Allowing things to distract us from listening properly to customers</a:t>
            </a:r>
          </a:p>
          <a:p>
            <a:pPr indent="-342900" defTabSz="913526" fontAlgn="base">
              <a:spcBef>
                <a:spcPct val="0"/>
              </a:spcBef>
              <a:spcAft>
                <a:spcPct val="0"/>
              </a:spcAft>
              <a:buFont typeface="Arial" panose="020B0604020202020204" pitchFamily="34" charset="0"/>
              <a:buChar char="•"/>
              <a:tabLst>
                <a:tab pos="275353" algn="l"/>
              </a:tabLst>
              <a:defRPr/>
            </a:pPr>
            <a:endParaRPr lang="en-US" spc="-5">
              <a:solidFill>
                <a:srgbClr val="005BAA"/>
              </a:solidFill>
              <a:latin typeface="Arial MT"/>
              <a:ea typeface="+mj-ea"/>
              <a:cs typeface="Arial MT"/>
            </a:endParaRPr>
          </a:p>
          <a:p>
            <a:pPr indent="-342900" defTabSz="913526" fontAlgn="base">
              <a:spcBef>
                <a:spcPct val="0"/>
              </a:spcBef>
              <a:spcAft>
                <a:spcPct val="0"/>
              </a:spcAft>
              <a:buFont typeface="Arial" panose="020B0604020202020204" pitchFamily="34" charset="0"/>
              <a:buChar char="•"/>
              <a:tabLst>
                <a:tab pos="275353" algn="l"/>
              </a:tabLst>
              <a:defRPr/>
            </a:pPr>
            <a:r>
              <a:rPr lang="en-US" spc="-5">
                <a:solidFill>
                  <a:srgbClr val="005BAA"/>
                </a:solidFill>
                <a:latin typeface="Arial MT"/>
                <a:ea typeface="+mj-ea"/>
                <a:cs typeface="Arial MT"/>
              </a:rPr>
              <a:t>Prejudgments</a:t>
            </a:r>
          </a:p>
        </p:txBody>
      </p:sp>
      <p:pic>
        <p:nvPicPr>
          <p:cNvPr id="6" name="Picture 4" descr="Image result for automotive sales consultants conversation">
            <a:extLst>
              <a:ext uri="{FF2B5EF4-FFF2-40B4-BE49-F238E27FC236}">
                <a16:creationId xmlns:a16="http://schemas.microsoft.com/office/drawing/2014/main" id="{BB8D3F5F-7E37-4499-B0C7-246688E0E07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981" t="6808" r="25167" b="37612"/>
          <a:stretch/>
        </p:blipFill>
        <p:spPr bwMode="auto">
          <a:xfrm>
            <a:off x="7962899" y="-1"/>
            <a:ext cx="4229101" cy="657013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6859459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tabLst>
                <a:tab pos="275353" algn="l"/>
              </a:tabLst>
              <a:defRPr/>
            </a:pPr>
            <a:r>
              <a:rPr lang="en-US" sz="1800" b="1" kern="0">
                <a:solidFill>
                  <a:srgbClr val="005BAA"/>
                </a:solidFill>
                <a:latin typeface="Arial (Headings)"/>
                <a:cs typeface="Calibri"/>
              </a:rPr>
              <a:t>ADAPTING CONSULTATIVE APPROACH</a:t>
            </a:r>
          </a:p>
        </p:txBody>
      </p:sp>
      <p:sp>
        <p:nvSpPr>
          <p:cNvPr id="2" name="Title 1">
            <a:extLst>
              <a:ext uri="{FF2B5EF4-FFF2-40B4-BE49-F238E27FC236}">
                <a16:creationId xmlns:a16="http://schemas.microsoft.com/office/drawing/2014/main" id="{77D1D3AC-8A1F-948E-D74A-4A1DF08C8C99}"/>
              </a:ext>
            </a:extLst>
          </p:cNvPr>
          <p:cNvSpPr txBox="1">
            <a:spLocks/>
          </p:cNvSpPr>
          <p:nvPr/>
        </p:nvSpPr>
        <p:spPr bwMode="gray">
          <a:xfrm>
            <a:off x="817889" y="953177"/>
            <a:ext cx="732660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defTabSz="913526">
              <a:tabLst>
                <a:tab pos="275353" algn="l"/>
              </a:tabLst>
              <a:defRPr/>
            </a:pPr>
            <a:r>
              <a:rPr lang="en-US" sz="1800" spc="-5">
                <a:solidFill>
                  <a:srgbClr val="005BAA"/>
                </a:solidFill>
                <a:latin typeface="Arial MT"/>
                <a:cs typeface="Arial MT"/>
              </a:rPr>
              <a:t>4.   Responsive</a:t>
            </a:r>
          </a:p>
        </p:txBody>
      </p:sp>
      <p:sp>
        <p:nvSpPr>
          <p:cNvPr id="3" name="Rectangle 2"/>
          <p:cNvSpPr/>
          <p:nvPr/>
        </p:nvSpPr>
        <p:spPr>
          <a:xfrm>
            <a:off x="817889" y="1907167"/>
            <a:ext cx="7145010" cy="1200329"/>
          </a:xfrm>
          <a:prstGeom prst="rect">
            <a:avLst/>
          </a:prstGeom>
        </p:spPr>
        <p:txBody>
          <a:bodyPr wrap="square" lIns="91440" tIns="45720" rIns="91440" bIns="45720" anchor="t">
            <a:spAutoFit/>
          </a:bodyPr>
          <a:lstStyle/>
          <a:p>
            <a:pPr marL="285750" indent="-285750" defTabSz="913526" fontAlgn="base">
              <a:spcBef>
                <a:spcPct val="0"/>
              </a:spcBef>
              <a:spcAft>
                <a:spcPct val="0"/>
              </a:spcAft>
              <a:buFont typeface="Arial" panose="020B0604020202020204" pitchFamily="34" charset="0"/>
              <a:buChar char="•"/>
              <a:tabLst>
                <a:tab pos="275353" algn="l"/>
              </a:tabLst>
              <a:defRPr/>
            </a:pPr>
            <a:r>
              <a:rPr lang="en-US" spc="-5">
                <a:solidFill>
                  <a:srgbClr val="005BAA"/>
                </a:solidFill>
                <a:latin typeface="Arial MT"/>
                <a:ea typeface="+mj-ea"/>
                <a:cs typeface="Arial MT"/>
              </a:rPr>
              <a:t>Meet the customer where they are in the process</a:t>
            </a:r>
          </a:p>
          <a:p>
            <a:pPr marL="285750" indent="-285750" defTabSz="913526" fontAlgn="base">
              <a:spcBef>
                <a:spcPct val="0"/>
              </a:spcBef>
              <a:spcAft>
                <a:spcPct val="0"/>
              </a:spcAft>
              <a:buFont typeface="Arial" panose="020B0604020202020204" pitchFamily="34" charset="0"/>
              <a:buChar char="•"/>
              <a:tabLst>
                <a:tab pos="275353" algn="l"/>
              </a:tabLst>
              <a:defRPr/>
            </a:pPr>
            <a:endParaRPr lang="en-US" spc="-5">
              <a:solidFill>
                <a:srgbClr val="005BAA"/>
              </a:solidFill>
              <a:latin typeface="Arial MT"/>
              <a:ea typeface="+mj-ea"/>
              <a:cs typeface="Arial MT"/>
            </a:endParaRPr>
          </a:p>
          <a:p>
            <a:pPr marL="285750" indent="-285750" defTabSz="913526" fontAlgn="base">
              <a:spcBef>
                <a:spcPct val="0"/>
              </a:spcBef>
              <a:spcAft>
                <a:spcPct val="0"/>
              </a:spcAft>
              <a:buFont typeface="Arial" panose="020B0604020202020204" pitchFamily="34" charset="0"/>
              <a:buChar char="•"/>
              <a:tabLst>
                <a:tab pos="275353" algn="l"/>
              </a:tabLst>
              <a:defRPr/>
            </a:pPr>
            <a:r>
              <a:rPr lang="en-US" spc="-5">
                <a:solidFill>
                  <a:srgbClr val="005BAA"/>
                </a:solidFill>
                <a:latin typeface="Arial MT"/>
                <a:ea typeface="+mj-ea"/>
                <a:cs typeface="Arial MT"/>
              </a:rPr>
              <a:t>Be flexible to adapt the process to the customer time</a:t>
            </a:r>
          </a:p>
          <a:p>
            <a:pPr marL="285750" indent="-285750" defTabSz="913526" fontAlgn="base">
              <a:spcBef>
                <a:spcPct val="0"/>
              </a:spcBef>
              <a:spcAft>
                <a:spcPct val="0"/>
              </a:spcAft>
              <a:buFont typeface="Arial" panose="020B0604020202020204" pitchFamily="34" charset="0"/>
              <a:buChar char="•"/>
              <a:tabLst>
                <a:tab pos="275353" algn="l"/>
              </a:tabLst>
              <a:defRPr/>
            </a:pPr>
            <a:endParaRPr lang="en-US" i="1" spc="-5">
              <a:solidFill>
                <a:srgbClr val="005BAA"/>
              </a:solidFill>
              <a:latin typeface="Arial MT"/>
              <a:ea typeface="+mj-ea"/>
              <a:cs typeface="Arial MT"/>
            </a:endParaRPr>
          </a:p>
        </p:txBody>
      </p:sp>
      <p:pic>
        <p:nvPicPr>
          <p:cNvPr id="7" name="Picture 6" descr="delivery">
            <a:extLst>
              <a:ext uri="{FF2B5EF4-FFF2-40B4-BE49-F238E27FC236}">
                <a16:creationId xmlns:a16="http://schemas.microsoft.com/office/drawing/2014/main" id="{F4FC67DC-E4E0-405C-857A-5113AA9834DF}"/>
              </a:ext>
            </a:extLst>
          </p:cNvPr>
          <p:cNvPicPr>
            <a:picLocks noChangeAspect="1"/>
          </p:cNvPicPr>
          <p:nvPr/>
        </p:nvPicPr>
        <p:blipFill rotWithShape="1">
          <a:blip r:embed="rId4">
            <a:extLst>
              <a:ext uri="{28A0092B-C50C-407E-A947-70E740481C1C}">
                <a14:useLocalDpi xmlns:a14="http://schemas.microsoft.com/office/drawing/2010/main" val="0"/>
              </a:ext>
            </a:extLst>
          </a:blip>
          <a:srcRect l="26463" t="1723" r="36919" b="13625"/>
          <a:stretch/>
        </p:blipFill>
        <p:spPr>
          <a:xfrm>
            <a:off x="7943850" y="0"/>
            <a:ext cx="4248150" cy="6550254"/>
          </a:xfrm>
          <a:prstGeom prst="rect">
            <a:avLst/>
          </a:prstGeom>
        </p:spPr>
      </p:pic>
    </p:spTree>
    <p:custDataLst>
      <p:tags r:id="rId1"/>
    </p:custDataLst>
    <p:extLst>
      <p:ext uri="{BB962C8B-B14F-4D97-AF65-F5344CB8AC3E}">
        <p14:creationId xmlns:p14="http://schemas.microsoft.com/office/powerpoint/2010/main" val="34318028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CONCLUSION</a:t>
            </a:r>
          </a:p>
        </p:txBody>
      </p:sp>
      <p:sp>
        <p:nvSpPr>
          <p:cNvPr id="3" name="Title 1">
            <a:extLst>
              <a:ext uri="{FF2B5EF4-FFF2-40B4-BE49-F238E27FC236}">
                <a16:creationId xmlns:a16="http://schemas.microsoft.com/office/drawing/2014/main" id="{2110808A-C4A3-444E-0085-F85036D4E976}"/>
              </a:ext>
            </a:extLst>
          </p:cNvPr>
          <p:cNvSpPr txBox="1">
            <a:spLocks/>
          </p:cNvSpPr>
          <p:nvPr/>
        </p:nvSpPr>
        <p:spPr bwMode="gray">
          <a:xfrm>
            <a:off x="526944" y="1245323"/>
            <a:ext cx="6551950"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0" cap="none" spc="0" normalizeH="0" baseline="0" noProof="0">
                <a:ln>
                  <a:noFill/>
                </a:ln>
                <a:solidFill>
                  <a:srgbClr val="005BAA"/>
                </a:solidFill>
                <a:effectLst/>
                <a:uLnTx/>
                <a:uFillTx/>
                <a:latin typeface="Arial (Headings)"/>
                <a:ea typeface="+mj-ea"/>
                <a:cs typeface="Calibri"/>
              </a:rPr>
              <a:t>In today’s session we have discussed…</a:t>
            </a: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a:ln>
                <a:noFill/>
              </a:ln>
              <a:solidFill>
                <a:srgbClr val="005BAA"/>
              </a:solidFill>
              <a:effectLst/>
              <a:uLnTx/>
              <a:uFillTx/>
              <a:latin typeface="Arial (Headings)"/>
              <a:ea typeface="+mj-ea"/>
              <a:cs typeface="Calibri"/>
            </a:endParaRPr>
          </a:p>
          <a:p>
            <a:pPr lvl="0" defTabSz="913526">
              <a:tabLst>
                <a:tab pos="275353" algn="l"/>
              </a:tabLst>
              <a:defRPr/>
            </a:pPr>
            <a:r>
              <a:rPr lang="en-US" sz="1800" kern="0">
                <a:solidFill>
                  <a:srgbClr val="005BAA"/>
                </a:solidFill>
                <a:latin typeface="Arial (Headings)"/>
                <a:cs typeface="Calibri"/>
              </a:rPr>
              <a:t>The Importance and benefits of following the sales process</a:t>
            </a:r>
          </a:p>
          <a:p>
            <a:pPr lvl="0" defTabSz="913526">
              <a:tabLst>
                <a:tab pos="275353" algn="l"/>
              </a:tabLst>
              <a:defRPr/>
            </a:pPr>
            <a:endParaRPr lang="en-US" sz="1800" kern="0">
              <a:solidFill>
                <a:srgbClr val="005BAA"/>
              </a:solidFill>
              <a:latin typeface="Arial (Headings)"/>
              <a:cs typeface="Calibri"/>
            </a:endParaRPr>
          </a:p>
          <a:p>
            <a:pPr lvl="0" defTabSz="913526">
              <a:tabLst>
                <a:tab pos="275353" algn="l"/>
              </a:tabLst>
              <a:defRPr/>
            </a:pPr>
            <a:r>
              <a:rPr lang="en-US" sz="1800" kern="0">
                <a:solidFill>
                  <a:srgbClr val="005BAA"/>
                </a:solidFill>
                <a:latin typeface="Arial (Headings)"/>
                <a:cs typeface="Calibri"/>
              </a:rPr>
              <a:t>Leads Vs Prospects and the value they add to performance</a:t>
            </a:r>
          </a:p>
          <a:p>
            <a:pPr lvl="0" defTabSz="913526">
              <a:tabLst>
                <a:tab pos="275353" algn="l"/>
              </a:tabLst>
              <a:defRPr/>
            </a:pPr>
            <a:endParaRPr lang="en-US" sz="1800" kern="0">
              <a:solidFill>
                <a:srgbClr val="005BAA"/>
              </a:solidFill>
              <a:latin typeface="Arial (Headings)"/>
              <a:cs typeface="Calibri"/>
            </a:endParaRPr>
          </a:p>
          <a:p>
            <a:pPr lvl="0" defTabSz="913526">
              <a:tabLst>
                <a:tab pos="275353" algn="l"/>
              </a:tabLst>
              <a:defRPr/>
            </a:pPr>
            <a:r>
              <a:rPr lang="en-US" sz="1800" kern="0">
                <a:solidFill>
                  <a:srgbClr val="005BAA"/>
                </a:solidFill>
                <a:latin typeface="Arial (Headings)"/>
                <a:cs typeface="Calibri"/>
              </a:rPr>
              <a:t>Best practice communications techniques for leads/prospects</a:t>
            </a:r>
          </a:p>
          <a:p>
            <a:pPr lvl="0" defTabSz="913526">
              <a:tabLst>
                <a:tab pos="275353" algn="l"/>
              </a:tabLst>
              <a:defRPr/>
            </a:pPr>
            <a:endParaRPr lang="en-US" sz="1800" kern="0">
              <a:solidFill>
                <a:srgbClr val="005BAA"/>
              </a:solidFill>
              <a:latin typeface="Arial (Headings)"/>
              <a:cs typeface="Calibri"/>
            </a:endParaRPr>
          </a:p>
          <a:p>
            <a:pPr lvl="0" defTabSz="913526">
              <a:tabLst>
                <a:tab pos="275353" algn="l"/>
              </a:tabLst>
              <a:defRPr/>
            </a:pPr>
            <a:r>
              <a:rPr lang="en-US" sz="1800" kern="0">
                <a:solidFill>
                  <a:srgbClr val="005BAA"/>
                </a:solidFill>
                <a:latin typeface="Arial (Headings)"/>
                <a:cs typeface="Calibri"/>
              </a:rPr>
              <a:t>The importance of the first meeting and a good impression</a:t>
            </a: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a:ln>
                <a:noFill/>
              </a:ln>
              <a:solidFill>
                <a:srgbClr val="005BAA"/>
              </a:solidFill>
              <a:effectLst/>
              <a:uLnTx/>
              <a:uFillTx/>
              <a:latin typeface="Arial (Headings)"/>
              <a:ea typeface="+mj-ea"/>
              <a:cs typeface="Calibri"/>
            </a:endParaRPr>
          </a:p>
          <a:p>
            <a:pPr lvl="0" defTabSz="913526">
              <a:tabLst>
                <a:tab pos="275353" algn="l"/>
              </a:tabLst>
              <a:defRPr/>
            </a:pPr>
            <a:r>
              <a:rPr lang="en-US" sz="1800" kern="0">
                <a:solidFill>
                  <a:srgbClr val="005BAA"/>
                </a:solidFill>
                <a:latin typeface="Arial (Headings)"/>
                <a:cs typeface="Calibri"/>
              </a:rPr>
              <a:t>The correct steps for matching customer needs to products</a:t>
            </a: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a:ln>
                <a:noFill/>
              </a:ln>
              <a:solidFill>
                <a:srgbClr val="005BAA"/>
              </a:solidFill>
              <a:effectLst/>
              <a:uLnTx/>
              <a:uFillTx/>
              <a:latin typeface="Arial (Headings)"/>
              <a:ea typeface="+mj-ea"/>
              <a:cs typeface="Calibri"/>
            </a:endParaRPr>
          </a:p>
          <a:p>
            <a:pPr lvl="0" defTabSz="913526">
              <a:tabLst>
                <a:tab pos="275353" algn="l"/>
              </a:tabLst>
              <a:defRPr/>
            </a:pPr>
            <a:r>
              <a:rPr lang="en-US" sz="1800" kern="0">
                <a:solidFill>
                  <a:srgbClr val="005BAA"/>
                </a:solidFill>
                <a:latin typeface="Arial (Headings)"/>
                <a:cs typeface="Calibri"/>
              </a:rPr>
              <a:t>The consultative approach in needs analysis</a:t>
            </a:r>
          </a:p>
          <a:p>
            <a:pPr lvl="0" defTabSz="913526">
              <a:tabLst>
                <a:tab pos="275353" algn="l"/>
              </a:tabLst>
              <a:defRPr/>
            </a:pPr>
            <a:endParaRPr lang="en-US" sz="1800" kern="0">
              <a:solidFill>
                <a:srgbClr val="005BAA"/>
              </a:solidFill>
              <a:latin typeface="Arial (Headings)"/>
              <a:cs typeface="Calibri"/>
            </a:endParaRPr>
          </a:p>
          <a:p>
            <a:pPr defTabSz="913526">
              <a:tabLst>
                <a:tab pos="275353" algn="l"/>
              </a:tabLst>
              <a:defRPr/>
            </a:pPr>
            <a:r>
              <a:rPr lang="en-US" sz="1800" spc="-5">
                <a:solidFill>
                  <a:srgbClr val="005BAA"/>
                </a:solidFill>
                <a:latin typeface="Arial MT"/>
              </a:rPr>
              <a:t>How to begin matching needs to a product</a:t>
            </a:r>
          </a:p>
          <a:p>
            <a:pPr lvl="0" defTabSz="913526">
              <a:tabLst>
                <a:tab pos="275353" algn="l"/>
              </a:tabLst>
              <a:defRPr/>
            </a:pPr>
            <a:endParaRPr lang="en-US" sz="1800" kern="0">
              <a:solidFill>
                <a:srgbClr val="005BAA"/>
              </a:solidFill>
              <a:latin typeface="Arial (Headings)"/>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a:ln>
                <a:noFill/>
              </a:ln>
              <a:solidFill>
                <a:srgbClr val="005BAA"/>
              </a:solidFill>
              <a:effectLst/>
              <a:uLnTx/>
              <a:uFillTx/>
              <a:latin typeface="Arial (Headings)"/>
              <a:ea typeface="+mj-ea"/>
              <a:cs typeface="Calibri"/>
            </a:endParaRPr>
          </a:p>
        </p:txBody>
      </p:sp>
      <p:pic>
        <p:nvPicPr>
          <p:cNvPr id="6" name="Graphic 5" descr="Lightbulb with solid fill">
            <a:extLst>
              <a:ext uri="{FF2B5EF4-FFF2-40B4-BE49-F238E27FC236}">
                <a16:creationId xmlns:a16="http://schemas.microsoft.com/office/drawing/2014/main" id="{2A6B5301-0FD7-8EDA-74ED-4E89378A8A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43727" y="1245323"/>
            <a:ext cx="2186390" cy="2186390"/>
          </a:xfrm>
          <a:prstGeom prst="rect">
            <a:avLst/>
          </a:prstGeom>
        </p:spPr>
      </p:pic>
      <p:pic>
        <p:nvPicPr>
          <p:cNvPr id="12" name="Graphic 11" descr="Head with gears with solid fill">
            <a:extLst>
              <a:ext uri="{FF2B5EF4-FFF2-40B4-BE49-F238E27FC236}">
                <a16:creationId xmlns:a16="http://schemas.microsoft.com/office/drawing/2014/main" id="{74E3B185-EBA8-D0A8-DE12-D9FD5EA4A9A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36922" y="2131356"/>
            <a:ext cx="3273335" cy="3273335"/>
          </a:xfrm>
          <a:prstGeom prst="rect">
            <a:avLst/>
          </a:prstGeom>
        </p:spPr>
      </p:pic>
    </p:spTree>
    <p:custDataLst>
      <p:tags r:id="rId1"/>
    </p:custDataLst>
    <p:extLst>
      <p:ext uri="{BB962C8B-B14F-4D97-AF65-F5344CB8AC3E}">
        <p14:creationId xmlns:p14="http://schemas.microsoft.com/office/powerpoint/2010/main" val="208363794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0FC52-CF08-C49F-BA54-01C59C92391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3142629-369C-E964-31DB-924FF03B4A9B}"/>
              </a:ext>
            </a:extLst>
          </p:cNvPr>
          <p:cNvPicPr>
            <a:picLocks noChangeAspect="1"/>
          </p:cNvPicPr>
          <p:nvPr/>
        </p:nvPicPr>
        <p:blipFill>
          <a:blip r:embed="rId4"/>
          <a:srcRect b="4386"/>
          <a:stretch/>
        </p:blipFill>
        <p:spPr>
          <a:xfrm>
            <a:off x="0" y="0"/>
            <a:ext cx="12192000" cy="6557211"/>
          </a:xfrm>
          <a:prstGeom prst="rect">
            <a:avLst/>
          </a:prstGeom>
        </p:spPr>
      </p:pic>
      <p:sp>
        <p:nvSpPr>
          <p:cNvPr id="9" name="Title 1">
            <a:extLst>
              <a:ext uri="{FF2B5EF4-FFF2-40B4-BE49-F238E27FC236}">
                <a16:creationId xmlns:a16="http://schemas.microsoft.com/office/drawing/2014/main" id="{E159D2FD-BB9C-8C98-AC23-DB6D190A1644}"/>
              </a:ext>
            </a:extLst>
          </p:cNvPr>
          <p:cNvSpPr txBox="1">
            <a:spLocks/>
          </p:cNvSpPr>
          <p:nvPr/>
        </p:nvSpPr>
        <p:spPr bwMode="auto">
          <a:xfrm>
            <a:off x="359833" y="2751892"/>
            <a:ext cx="11472333"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3200" b="1" i="1" u="none" strike="noStrike" kern="0" cap="none" spc="0" normalizeH="0" baseline="0" noProof="0">
                <a:ln>
                  <a:noFill/>
                </a:ln>
                <a:solidFill>
                  <a:prstClr val="white"/>
                </a:solidFill>
                <a:effectLst/>
                <a:uLnTx/>
                <a:uFillTx/>
                <a:latin typeface="Arial (Headings)"/>
                <a:ea typeface="+mj-ea"/>
                <a:cs typeface="+mj-cs"/>
              </a:rPr>
              <a:t>QUESTIONS</a:t>
            </a:r>
          </a:p>
        </p:txBody>
      </p:sp>
    </p:spTree>
    <p:custDataLst>
      <p:tags r:id="rId1"/>
    </p:custDataLst>
    <p:extLst>
      <p:ext uri="{BB962C8B-B14F-4D97-AF65-F5344CB8AC3E}">
        <p14:creationId xmlns:p14="http://schemas.microsoft.com/office/powerpoint/2010/main" val="2148943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65077-551A-2571-2E4E-5B79F34883D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9A89411-BC7D-FBEA-0EC9-369BB605476B}"/>
              </a:ext>
            </a:extLst>
          </p:cNvPr>
          <p:cNvPicPr>
            <a:picLocks noChangeAspect="1"/>
          </p:cNvPicPr>
          <p:nvPr/>
        </p:nvPicPr>
        <p:blipFill>
          <a:blip r:embed="rId4"/>
          <a:stretch>
            <a:fillRect/>
          </a:stretch>
        </p:blipFill>
        <p:spPr>
          <a:xfrm>
            <a:off x="0" y="-2284"/>
            <a:ext cx="12192000" cy="6858000"/>
          </a:xfrm>
          <a:prstGeom prst="rect">
            <a:avLst/>
          </a:prstGeom>
        </p:spPr>
      </p:pic>
      <p:sp>
        <p:nvSpPr>
          <p:cNvPr id="8" name="Rectangle 7">
            <a:extLst>
              <a:ext uri="{FF2B5EF4-FFF2-40B4-BE49-F238E27FC236}">
                <a16:creationId xmlns:a16="http://schemas.microsoft.com/office/drawing/2014/main" id="{E5760A71-53CD-8B63-81FF-129946869453}"/>
              </a:ext>
            </a:extLst>
          </p:cNvPr>
          <p:cNvSpPr/>
          <p:nvPr/>
        </p:nvSpPr>
        <p:spPr>
          <a:xfrm>
            <a:off x="2024391" y="1279890"/>
            <a:ext cx="45719" cy="4663238"/>
          </a:xfrm>
          <a:prstGeom prst="rect">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FD5ED9BB-1330-99EC-308B-04B59D7D937D}"/>
              </a:ext>
            </a:extLst>
          </p:cNvPr>
          <p:cNvSpPr txBox="1">
            <a:spLocks/>
          </p:cNvSpPr>
          <p:nvPr/>
        </p:nvSpPr>
        <p:spPr bwMode="auto">
          <a:xfrm>
            <a:off x="418599" y="270769"/>
            <a:ext cx="1155079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pPr>
              <a:defRPr/>
            </a:pPr>
            <a:r>
              <a:rPr lang="en-US" sz="3600" b="1" kern="0" dirty="0">
                <a:solidFill>
                  <a:prstClr val="white"/>
                </a:solidFill>
                <a:latin typeface="Arial (Headings)"/>
              </a:rPr>
              <a:t>NEXT STEPS...</a:t>
            </a:r>
            <a:endParaRPr kumimoji="0" lang="en-US" sz="3600" b="1" i="0" u="none" strike="noStrike" kern="0" cap="none" spc="0" normalizeH="0" baseline="0" noProof="0" dirty="0">
              <a:ln>
                <a:noFill/>
              </a:ln>
              <a:solidFill>
                <a:prstClr val="white"/>
              </a:solidFill>
              <a:effectLst/>
              <a:uLnTx/>
              <a:uFillTx/>
              <a:latin typeface="Arial (Headings)"/>
              <a:ea typeface="+mj-ea"/>
              <a:cs typeface="+mj-cs"/>
            </a:endParaRPr>
          </a:p>
        </p:txBody>
      </p:sp>
      <p:sp>
        <p:nvSpPr>
          <p:cNvPr id="10" name="TextBox 9">
            <a:extLst>
              <a:ext uri="{FF2B5EF4-FFF2-40B4-BE49-F238E27FC236}">
                <a16:creationId xmlns:a16="http://schemas.microsoft.com/office/drawing/2014/main" id="{F03F6578-8C03-FDA2-AF7A-A377EC54F60C}"/>
              </a:ext>
            </a:extLst>
          </p:cNvPr>
          <p:cNvSpPr txBox="1"/>
          <p:nvPr/>
        </p:nvSpPr>
        <p:spPr>
          <a:xfrm>
            <a:off x="2352012" y="930126"/>
            <a:ext cx="7487975" cy="612412"/>
          </a:xfrm>
          <a:prstGeom prst="rect">
            <a:avLst/>
          </a:prstGeom>
          <a:noFill/>
        </p:spPr>
        <p:txBody>
          <a:bodyPr wrap="square" lIns="91440" tIns="45720" rIns="91440" bIns="45720" rtlCol="0" anchor="t">
            <a:spAutoFit/>
          </a:bodyPr>
          <a:lstStyle/>
          <a:p>
            <a:pPr>
              <a:lnSpc>
                <a:spcPct val="200000"/>
              </a:lnSpc>
              <a:defRPr/>
            </a:pPr>
            <a:r>
              <a:rPr lang="en-US" sz="2000">
                <a:solidFill>
                  <a:prstClr val="white"/>
                </a:solidFill>
                <a:latin typeface="Arial (Headings)"/>
              </a:rPr>
              <a:t>First Gear - Sales Induction &amp; Probation</a:t>
            </a:r>
          </a:p>
        </p:txBody>
      </p:sp>
      <p:sp>
        <p:nvSpPr>
          <p:cNvPr id="2" name="Flowchart: Connector 1">
            <a:extLst>
              <a:ext uri="{FF2B5EF4-FFF2-40B4-BE49-F238E27FC236}">
                <a16:creationId xmlns:a16="http://schemas.microsoft.com/office/drawing/2014/main" id="{3EFC245E-3C72-97A2-F86E-FF5410A14489}"/>
              </a:ext>
            </a:extLst>
          </p:cNvPr>
          <p:cNvSpPr/>
          <p:nvPr/>
        </p:nvSpPr>
        <p:spPr>
          <a:xfrm>
            <a:off x="1898687" y="1177948"/>
            <a:ext cx="276577" cy="237066"/>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lowchart: Connector 2">
            <a:extLst>
              <a:ext uri="{FF2B5EF4-FFF2-40B4-BE49-F238E27FC236}">
                <a16:creationId xmlns:a16="http://schemas.microsoft.com/office/drawing/2014/main" id="{835CB37F-E5EA-51AB-64FE-3DC7B4A93D34}"/>
              </a:ext>
            </a:extLst>
          </p:cNvPr>
          <p:cNvSpPr/>
          <p:nvPr/>
        </p:nvSpPr>
        <p:spPr>
          <a:xfrm>
            <a:off x="1869490" y="1784153"/>
            <a:ext cx="378664" cy="32143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Connector 3">
            <a:extLst>
              <a:ext uri="{FF2B5EF4-FFF2-40B4-BE49-F238E27FC236}">
                <a16:creationId xmlns:a16="http://schemas.microsoft.com/office/drawing/2014/main" id="{A906ACA2-E270-7BF0-3809-202D7A0882FF}"/>
              </a:ext>
            </a:extLst>
          </p:cNvPr>
          <p:cNvSpPr/>
          <p:nvPr/>
        </p:nvSpPr>
        <p:spPr>
          <a:xfrm>
            <a:off x="1857917" y="2437335"/>
            <a:ext cx="378664" cy="32143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a:extLst>
              <a:ext uri="{FF2B5EF4-FFF2-40B4-BE49-F238E27FC236}">
                <a16:creationId xmlns:a16="http://schemas.microsoft.com/office/drawing/2014/main" id="{27364B6B-6CC3-45FD-AB40-8E2CC07CC3BC}"/>
              </a:ext>
            </a:extLst>
          </p:cNvPr>
          <p:cNvSpPr/>
          <p:nvPr/>
        </p:nvSpPr>
        <p:spPr>
          <a:xfrm>
            <a:off x="1857457" y="4802745"/>
            <a:ext cx="378664" cy="32143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a:extLst>
              <a:ext uri="{FF2B5EF4-FFF2-40B4-BE49-F238E27FC236}">
                <a16:creationId xmlns:a16="http://schemas.microsoft.com/office/drawing/2014/main" id="{358BED06-310A-216F-1408-B1B074EDD8A8}"/>
              </a:ext>
            </a:extLst>
          </p:cNvPr>
          <p:cNvSpPr/>
          <p:nvPr/>
        </p:nvSpPr>
        <p:spPr>
          <a:xfrm>
            <a:off x="1779431" y="5652149"/>
            <a:ext cx="540261" cy="485796"/>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9E7088E-2F8A-2C54-D1B3-FFAE3A1AD56F}"/>
              </a:ext>
            </a:extLst>
          </p:cNvPr>
          <p:cNvSpPr txBox="1"/>
          <p:nvPr/>
        </p:nvSpPr>
        <p:spPr>
          <a:xfrm>
            <a:off x="2391482" y="2216454"/>
            <a:ext cx="7487975" cy="612412"/>
          </a:xfrm>
          <a:prstGeom prst="rect">
            <a:avLst/>
          </a:prstGeom>
          <a:noFill/>
        </p:spPr>
        <p:txBody>
          <a:bodyPr wrap="square" lIns="91440" tIns="45720" rIns="91440" bIns="45720" rtlCol="0" anchor="t">
            <a:spAutoFit/>
          </a:bodyPr>
          <a:lstStyle/>
          <a:p>
            <a:pPr>
              <a:lnSpc>
                <a:spcPct val="200000"/>
              </a:lnSpc>
              <a:defRPr/>
            </a:pPr>
            <a:r>
              <a:rPr lang="en-US" sz="2000">
                <a:solidFill>
                  <a:prstClr val="white"/>
                </a:solidFill>
                <a:latin typeface="Arial (Headings)"/>
              </a:rPr>
              <a:t>IMI Sales Process Module 3 &amp; 4</a:t>
            </a:r>
          </a:p>
        </p:txBody>
      </p:sp>
      <p:sp>
        <p:nvSpPr>
          <p:cNvPr id="12" name="TextBox 11">
            <a:extLst>
              <a:ext uri="{FF2B5EF4-FFF2-40B4-BE49-F238E27FC236}">
                <a16:creationId xmlns:a16="http://schemas.microsoft.com/office/drawing/2014/main" id="{12D7DB9F-7A71-7BFD-B3F8-9AD73EDBD974}"/>
              </a:ext>
            </a:extLst>
          </p:cNvPr>
          <p:cNvSpPr txBox="1"/>
          <p:nvPr/>
        </p:nvSpPr>
        <p:spPr>
          <a:xfrm>
            <a:off x="2388060" y="4536085"/>
            <a:ext cx="7487975" cy="612412"/>
          </a:xfrm>
          <a:prstGeom prst="rect">
            <a:avLst/>
          </a:prstGeom>
          <a:noFill/>
        </p:spPr>
        <p:txBody>
          <a:bodyPr wrap="square" lIns="91440" tIns="45720" rIns="91440" bIns="45720" rtlCol="0" anchor="t">
            <a:spAutoFit/>
          </a:bodyPr>
          <a:lstStyle/>
          <a:p>
            <a:pPr>
              <a:lnSpc>
                <a:spcPct val="200000"/>
              </a:lnSpc>
              <a:defRPr/>
            </a:pPr>
            <a:r>
              <a:rPr lang="en-US" sz="2000">
                <a:solidFill>
                  <a:prstClr val="white"/>
                </a:solidFill>
                <a:latin typeface="Arial (Headings)"/>
              </a:rPr>
              <a:t>IMI Sales Accreditation Assessment (In-Branch)</a:t>
            </a:r>
          </a:p>
        </p:txBody>
      </p:sp>
      <p:sp>
        <p:nvSpPr>
          <p:cNvPr id="13" name="TextBox 12">
            <a:extLst>
              <a:ext uri="{FF2B5EF4-FFF2-40B4-BE49-F238E27FC236}">
                <a16:creationId xmlns:a16="http://schemas.microsoft.com/office/drawing/2014/main" id="{D7582955-F313-FA6E-BDC4-501913676D57}"/>
              </a:ext>
            </a:extLst>
          </p:cNvPr>
          <p:cNvSpPr txBox="1"/>
          <p:nvPr/>
        </p:nvSpPr>
        <p:spPr>
          <a:xfrm>
            <a:off x="2455670" y="5480701"/>
            <a:ext cx="7487975" cy="612412"/>
          </a:xfrm>
          <a:prstGeom prst="rect">
            <a:avLst/>
          </a:prstGeom>
          <a:noFill/>
        </p:spPr>
        <p:txBody>
          <a:bodyPr wrap="square" lIns="91440" tIns="45720" rIns="91440" bIns="45720" rtlCol="0" anchor="t">
            <a:spAutoFit/>
          </a:bodyPr>
          <a:lstStyle/>
          <a:p>
            <a:pPr>
              <a:lnSpc>
                <a:spcPct val="200000"/>
              </a:lnSpc>
              <a:defRPr/>
            </a:pPr>
            <a:r>
              <a:rPr lang="en-US" sz="2000">
                <a:solidFill>
                  <a:prstClr val="white"/>
                </a:solidFill>
                <a:latin typeface="Arial (Headings)"/>
              </a:rPr>
              <a:t>IMI Sales Accreditation Awards Ceremony</a:t>
            </a:r>
          </a:p>
        </p:txBody>
      </p:sp>
      <p:sp>
        <p:nvSpPr>
          <p:cNvPr id="14" name="TextBox 13">
            <a:extLst>
              <a:ext uri="{FF2B5EF4-FFF2-40B4-BE49-F238E27FC236}">
                <a16:creationId xmlns:a16="http://schemas.microsoft.com/office/drawing/2014/main" id="{42A66670-9B31-8B33-F519-F11A5BC943A9}"/>
              </a:ext>
            </a:extLst>
          </p:cNvPr>
          <p:cNvSpPr txBox="1"/>
          <p:nvPr/>
        </p:nvSpPr>
        <p:spPr>
          <a:xfrm>
            <a:off x="2352012" y="1533015"/>
            <a:ext cx="4142918" cy="612412"/>
          </a:xfrm>
          <a:prstGeom prst="rect">
            <a:avLst/>
          </a:prstGeom>
          <a:noFill/>
        </p:spPr>
        <p:txBody>
          <a:bodyPr wrap="square" lIns="91440" tIns="45720" rIns="91440" bIns="45720" rtlCol="0" anchor="t">
            <a:spAutoFit/>
          </a:bodyPr>
          <a:lstStyle/>
          <a:p>
            <a:pPr>
              <a:lnSpc>
                <a:spcPct val="200000"/>
              </a:lnSpc>
              <a:defRPr/>
            </a:pPr>
            <a:r>
              <a:rPr lang="en-US" sz="2000">
                <a:solidFill>
                  <a:prstClr val="white"/>
                </a:solidFill>
                <a:latin typeface="Arial (Headings)"/>
              </a:rPr>
              <a:t>IMI Sales Process Module 1 &amp; 2</a:t>
            </a:r>
          </a:p>
        </p:txBody>
      </p:sp>
      <p:pic>
        <p:nvPicPr>
          <p:cNvPr id="15" name="Graphic 14" descr="Badge Tick with solid fill">
            <a:extLst>
              <a:ext uri="{FF2B5EF4-FFF2-40B4-BE49-F238E27FC236}">
                <a16:creationId xmlns:a16="http://schemas.microsoft.com/office/drawing/2014/main" id="{A16AD1A9-27CF-D3FE-B84B-2372FA1299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96138" y="1079648"/>
            <a:ext cx="485978" cy="485978"/>
          </a:xfrm>
          <a:prstGeom prst="rect">
            <a:avLst/>
          </a:prstGeom>
        </p:spPr>
      </p:pic>
      <p:sp>
        <p:nvSpPr>
          <p:cNvPr id="16" name="TextBox 15">
            <a:extLst>
              <a:ext uri="{FF2B5EF4-FFF2-40B4-BE49-F238E27FC236}">
                <a16:creationId xmlns:a16="http://schemas.microsoft.com/office/drawing/2014/main" id="{4395E26E-CD39-8821-A64A-05B9934A835C}"/>
              </a:ext>
            </a:extLst>
          </p:cNvPr>
          <p:cNvSpPr txBox="1"/>
          <p:nvPr/>
        </p:nvSpPr>
        <p:spPr>
          <a:xfrm>
            <a:off x="2403055" y="2999097"/>
            <a:ext cx="7487975" cy="612412"/>
          </a:xfrm>
          <a:prstGeom prst="rect">
            <a:avLst/>
          </a:prstGeom>
          <a:noFill/>
        </p:spPr>
        <p:txBody>
          <a:bodyPr wrap="square" lIns="91440" tIns="45720" rIns="91440" bIns="45720" rtlCol="0" anchor="t">
            <a:spAutoFit/>
          </a:bodyPr>
          <a:lstStyle/>
          <a:p>
            <a:pPr>
              <a:lnSpc>
                <a:spcPct val="200000"/>
              </a:lnSpc>
              <a:defRPr/>
            </a:pPr>
            <a:r>
              <a:rPr lang="en-US" sz="2000">
                <a:solidFill>
                  <a:prstClr val="white"/>
                </a:solidFill>
                <a:latin typeface="Arial (Headings)"/>
              </a:rPr>
              <a:t>IMI Sales Process Module 5 (Half day)</a:t>
            </a:r>
          </a:p>
        </p:txBody>
      </p:sp>
      <p:sp>
        <p:nvSpPr>
          <p:cNvPr id="17" name="Flowchart: Connector 16">
            <a:extLst>
              <a:ext uri="{FF2B5EF4-FFF2-40B4-BE49-F238E27FC236}">
                <a16:creationId xmlns:a16="http://schemas.microsoft.com/office/drawing/2014/main" id="{1A3A6DEB-5E22-B4EE-A0BC-8C2A586C2EED}"/>
              </a:ext>
            </a:extLst>
          </p:cNvPr>
          <p:cNvSpPr/>
          <p:nvPr/>
        </p:nvSpPr>
        <p:spPr>
          <a:xfrm>
            <a:off x="1869490" y="3229628"/>
            <a:ext cx="378664" cy="32143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13969CCC-4A78-58F1-7884-456A10C92AC9}"/>
              </a:ext>
            </a:extLst>
          </p:cNvPr>
          <p:cNvSpPr/>
          <p:nvPr/>
        </p:nvSpPr>
        <p:spPr>
          <a:xfrm>
            <a:off x="1869490" y="4049903"/>
            <a:ext cx="378664" cy="32143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6F81120-0AFD-EA50-A509-E8B2EC96D0BA}"/>
              </a:ext>
            </a:extLst>
          </p:cNvPr>
          <p:cNvSpPr txBox="1"/>
          <p:nvPr/>
        </p:nvSpPr>
        <p:spPr>
          <a:xfrm>
            <a:off x="2391481" y="3767754"/>
            <a:ext cx="7487975" cy="612412"/>
          </a:xfrm>
          <a:prstGeom prst="rect">
            <a:avLst/>
          </a:prstGeom>
          <a:noFill/>
        </p:spPr>
        <p:txBody>
          <a:bodyPr wrap="square" lIns="91440" tIns="45720" rIns="91440" bIns="45720" rtlCol="0" anchor="t">
            <a:spAutoFit/>
          </a:bodyPr>
          <a:lstStyle/>
          <a:p>
            <a:pPr>
              <a:lnSpc>
                <a:spcPct val="200000"/>
              </a:lnSpc>
              <a:defRPr/>
            </a:pPr>
            <a:r>
              <a:rPr lang="en-US" sz="2000">
                <a:solidFill>
                  <a:prstClr val="white"/>
                </a:solidFill>
                <a:latin typeface="Arial (Headings)"/>
              </a:rPr>
              <a:t>Advanced Customer Communications </a:t>
            </a:r>
          </a:p>
        </p:txBody>
      </p:sp>
      <p:sp>
        <p:nvSpPr>
          <p:cNvPr id="23" name="Right Brace 22">
            <a:extLst>
              <a:ext uri="{FF2B5EF4-FFF2-40B4-BE49-F238E27FC236}">
                <a16:creationId xmlns:a16="http://schemas.microsoft.com/office/drawing/2014/main" id="{BF3166A7-4415-106F-7F9B-C229C17FAC43}"/>
              </a:ext>
            </a:extLst>
          </p:cNvPr>
          <p:cNvSpPr/>
          <p:nvPr/>
        </p:nvSpPr>
        <p:spPr>
          <a:xfrm>
            <a:off x="8388335" y="1338201"/>
            <a:ext cx="652923" cy="4863795"/>
          </a:xfrm>
          <a:prstGeom prst="rightBrace">
            <a:avLst/>
          </a:prstGeom>
          <a:no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313F8F9E-921E-2786-DC37-689C4E9F602D}"/>
              </a:ext>
            </a:extLst>
          </p:cNvPr>
          <p:cNvSpPr txBox="1"/>
          <p:nvPr/>
        </p:nvSpPr>
        <p:spPr>
          <a:xfrm>
            <a:off x="9098649" y="2617735"/>
            <a:ext cx="3059416" cy="612412"/>
          </a:xfrm>
          <a:prstGeom prst="rect">
            <a:avLst/>
          </a:prstGeom>
          <a:noFill/>
        </p:spPr>
        <p:txBody>
          <a:bodyPr wrap="square" lIns="91440" tIns="45720" rIns="91440" bIns="45720" rtlCol="0" anchor="t">
            <a:spAutoFit/>
          </a:bodyPr>
          <a:lstStyle/>
          <a:p>
            <a:pPr>
              <a:lnSpc>
                <a:spcPct val="200000"/>
              </a:lnSpc>
              <a:defRPr/>
            </a:pPr>
            <a:r>
              <a:rPr lang="en-US" sz="2000" b="1">
                <a:solidFill>
                  <a:prstClr val="white"/>
                </a:solidFill>
                <a:latin typeface="Arial (Headings)"/>
              </a:rPr>
              <a:t>Product eLearning</a:t>
            </a:r>
          </a:p>
        </p:txBody>
      </p:sp>
      <p:sp>
        <p:nvSpPr>
          <p:cNvPr id="25" name="TextBox 24">
            <a:extLst>
              <a:ext uri="{FF2B5EF4-FFF2-40B4-BE49-F238E27FC236}">
                <a16:creationId xmlns:a16="http://schemas.microsoft.com/office/drawing/2014/main" id="{73A33DAA-9474-AEE8-8649-1857C1AB9BCA}"/>
              </a:ext>
            </a:extLst>
          </p:cNvPr>
          <p:cNvSpPr txBox="1"/>
          <p:nvPr/>
        </p:nvSpPr>
        <p:spPr>
          <a:xfrm>
            <a:off x="9086921" y="3321648"/>
            <a:ext cx="3059416" cy="612412"/>
          </a:xfrm>
          <a:prstGeom prst="rect">
            <a:avLst/>
          </a:prstGeom>
          <a:noFill/>
        </p:spPr>
        <p:txBody>
          <a:bodyPr wrap="square" lIns="91440" tIns="45720" rIns="91440" bIns="45720" rtlCol="0" anchor="t">
            <a:spAutoFit/>
          </a:bodyPr>
          <a:lstStyle/>
          <a:p>
            <a:pPr>
              <a:lnSpc>
                <a:spcPct val="200000"/>
              </a:lnSpc>
              <a:defRPr/>
            </a:pPr>
            <a:r>
              <a:rPr lang="en-US" sz="2000" b="1">
                <a:solidFill>
                  <a:prstClr val="white"/>
                </a:solidFill>
                <a:latin typeface="Arial (Headings)"/>
              </a:rPr>
              <a:t>On the job training</a:t>
            </a:r>
          </a:p>
        </p:txBody>
      </p:sp>
      <p:sp>
        <p:nvSpPr>
          <p:cNvPr id="26" name="TextBox 25">
            <a:extLst>
              <a:ext uri="{FF2B5EF4-FFF2-40B4-BE49-F238E27FC236}">
                <a16:creationId xmlns:a16="http://schemas.microsoft.com/office/drawing/2014/main" id="{743C8284-8924-098B-5D3F-768265A339B5}"/>
              </a:ext>
            </a:extLst>
          </p:cNvPr>
          <p:cNvSpPr txBox="1"/>
          <p:nvPr/>
        </p:nvSpPr>
        <p:spPr>
          <a:xfrm>
            <a:off x="9086921" y="4025561"/>
            <a:ext cx="3059416" cy="612412"/>
          </a:xfrm>
          <a:prstGeom prst="rect">
            <a:avLst/>
          </a:prstGeom>
          <a:noFill/>
        </p:spPr>
        <p:txBody>
          <a:bodyPr wrap="square" lIns="91440" tIns="45720" rIns="91440" bIns="45720" rtlCol="0" anchor="t">
            <a:spAutoFit/>
          </a:bodyPr>
          <a:lstStyle/>
          <a:p>
            <a:pPr>
              <a:lnSpc>
                <a:spcPct val="200000"/>
              </a:lnSpc>
              <a:defRPr/>
            </a:pPr>
            <a:r>
              <a:rPr lang="en-US" sz="2000" b="1">
                <a:solidFill>
                  <a:prstClr val="white"/>
                </a:solidFill>
                <a:latin typeface="Arial (Headings)"/>
              </a:rPr>
              <a:t>Coaching 1-2-1’s</a:t>
            </a:r>
          </a:p>
        </p:txBody>
      </p:sp>
      <p:sp>
        <p:nvSpPr>
          <p:cNvPr id="18" name="Flowchart: Connector 17">
            <a:extLst>
              <a:ext uri="{FF2B5EF4-FFF2-40B4-BE49-F238E27FC236}">
                <a16:creationId xmlns:a16="http://schemas.microsoft.com/office/drawing/2014/main" id="{4E26D905-3AEF-22AF-CDA8-3971F7C5DD2C}"/>
              </a:ext>
            </a:extLst>
          </p:cNvPr>
          <p:cNvSpPr/>
          <p:nvPr/>
        </p:nvSpPr>
        <p:spPr>
          <a:xfrm>
            <a:off x="1845091" y="1161922"/>
            <a:ext cx="378664" cy="32143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descr="Badge Tick with solid fill">
            <a:extLst>
              <a:ext uri="{FF2B5EF4-FFF2-40B4-BE49-F238E27FC236}">
                <a16:creationId xmlns:a16="http://schemas.microsoft.com/office/drawing/2014/main" id="{F6E52871-8C85-342D-1C84-A855E84A7E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96138" y="1701879"/>
            <a:ext cx="485978" cy="485978"/>
          </a:xfrm>
          <a:prstGeom prst="rect">
            <a:avLst/>
          </a:prstGeom>
        </p:spPr>
      </p:pic>
    </p:spTree>
    <p:custDataLst>
      <p:tags r:id="rId1"/>
    </p:custDataLst>
    <p:extLst>
      <p:ext uri="{BB962C8B-B14F-4D97-AF65-F5344CB8AC3E}">
        <p14:creationId xmlns:p14="http://schemas.microsoft.com/office/powerpoint/2010/main" val="2636486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90C5CA-B1BD-D739-F635-93668B89CA8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DC08602-A8D3-E627-99A4-4A54C3A7297B}"/>
              </a:ext>
            </a:extLst>
          </p:cNvPr>
          <p:cNvPicPr>
            <a:picLocks noChangeAspect="1"/>
          </p:cNvPicPr>
          <p:nvPr/>
        </p:nvPicPr>
        <p:blipFill>
          <a:blip r:embed="rId4"/>
          <a:stretch>
            <a:fillRect/>
          </a:stretch>
        </p:blipFill>
        <p:spPr>
          <a:xfrm>
            <a:off x="0" y="-2284"/>
            <a:ext cx="12192000" cy="6858000"/>
          </a:xfrm>
          <a:prstGeom prst="rect">
            <a:avLst/>
          </a:prstGeom>
        </p:spPr>
      </p:pic>
      <p:sp>
        <p:nvSpPr>
          <p:cNvPr id="9" name="Title 1">
            <a:extLst>
              <a:ext uri="{FF2B5EF4-FFF2-40B4-BE49-F238E27FC236}">
                <a16:creationId xmlns:a16="http://schemas.microsoft.com/office/drawing/2014/main" id="{12A9209C-BF9F-1940-50FF-BC021CF46B06}"/>
              </a:ext>
            </a:extLst>
          </p:cNvPr>
          <p:cNvSpPr txBox="1">
            <a:spLocks/>
          </p:cNvSpPr>
          <p:nvPr/>
        </p:nvSpPr>
        <p:spPr bwMode="auto">
          <a:xfrm>
            <a:off x="418599" y="270769"/>
            <a:ext cx="1151997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3600" b="1" kern="0">
                <a:solidFill>
                  <a:prstClr val="white"/>
                </a:solidFill>
                <a:latin typeface="Arial (Headings)"/>
              </a:rPr>
              <a:t>YOUR NEXT COURSE DATE</a:t>
            </a:r>
            <a:endParaRPr kumimoji="0" lang="en-US" sz="3600" b="1" i="0" u="none" strike="noStrike" kern="0" cap="none" spc="0" normalizeH="0" baseline="0" noProof="0">
              <a:ln>
                <a:noFill/>
              </a:ln>
              <a:solidFill>
                <a:prstClr val="white"/>
              </a:solidFill>
              <a:effectLst/>
              <a:uLnTx/>
              <a:uFillTx/>
              <a:latin typeface="Arial (Headings)"/>
              <a:ea typeface="+mj-ea"/>
              <a:cs typeface="+mj-cs"/>
            </a:endParaRPr>
          </a:p>
        </p:txBody>
      </p:sp>
      <p:pic>
        <p:nvPicPr>
          <p:cNvPr id="4" name="Picture 3">
            <a:extLst>
              <a:ext uri="{FF2B5EF4-FFF2-40B4-BE49-F238E27FC236}">
                <a16:creationId xmlns:a16="http://schemas.microsoft.com/office/drawing/2014/main" id="{821CEA22-484E-2C70-5080-D41C884C6C7A}"/>
              </a:ext>
            </a:extLst>
          </p:cNvPr>
          <p:cNvPicPr>
            <a:picLocks noChangeAspect="1"/>
          </p:cNvPicPr>
          <p:nvPr/>
        </p:nvPicPr>
        <p:blipFill>
          <a:blip r:embed="rId5"/>
          <a:stretch>
            <a:fillRect/>
          </a:stretch>
        </p:blipFill>
        <p:spPr>
          <a:xfrm>
            <a:off x="783771" y="1415143"/>
            <a:ext cx="10288170" cy="4163815"/>
          </a:xfrm>
          <a:prstGeom prst="rect">
            <a:avLst/>
          </a:prstGeom>
        </p:spPr>
      </p:pic>
    </p:spTree>
    <p:custDataLst>
      <p:tags r:id="rId1"/>
    </p:custDataLst>
    <p:extLst>
      <p:ext uri="{BB962C8B-B14F-4D97-AF65-F5344CB8AC3E}">
        <p14:creationId xmlns:p14="http://schemas.microsoft.com/office/powerpoint/2010/main" val="167337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a:spLocks/>
          </p:cNvSpPr>
          <p:nvPr/>
        </p:nvSpPr>
        <p:spPr>
          <a:xfrm>
            <a:off x="1177992" y="1530624"/>
            <a:ext cx="3871691" cy="583566"/>
          </a:xfrm>
          <a:prstGeom prst="roundRect">
            <a:avLst>
              <a:gd name="adj" fmla="val 7657"/>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 name="TextBox 6"/>
          <p:cNvSpPr txBox="1"/>
          <p:nvPr/>
        </p:nvSpPr>
        <p:spPr>
          <a:xfrm>
            <a:off x="1175324" y="1558752"/>
            <a:ext cx="3871690" cy="540054"/>
          </a:xfrm>
          <a:prstGeom prst="rect">
            <a:avLst/>
          </a:prstGeom>
          <a:noFill/>
        </p:spPr>
        <p:txBody>
          <a:bodyPr wrap="square" lIns="90000" rIns="90000" rtlCol="0" anchor="ctr">
            <a:noAutofit/>
          </a:bodyPr>
          <a:lstStyle/>
          <a:p>
            <a:pPr algn="ctr"/>
            <a:r>
              <a:rPr lang="en-US" sz="1600">
                <a:latin typeface="Arial" panose="020B0604020202020204" pitchFamily="34" charset="0"/>
                <a:ea typeface="Open Sans Regular" charset="0"/>
                <a:cs typeface="Arial" panose="020B0604020202020204" pitchFamily="34" charset="0"/>
              </a:rPr>
              <a:t>TRIGGER: A Call To Action</a:t>
            </a:r>
          </a:p>
        </p:txBody>
      </p:sp>
      <p:sp>
        <p:nvSpPr>
          <p:cNvPr id="8" name="Rounded Rectangle 7"/>
          <p:cNvSpPr>
            <a:spLocks/>
          </p:cNvSpPr>
          <p:nvPr/>
        </p:nvSpPr>
        <p:spPr>
          <a:xfrm>
            <a:off x="1177992" y="2244238"/>
            <a:ext cx="3871691" cy="583566"/>
          </a:xfrm>
          <a:prstGeom prst="roundRect">
            <a:avLst>
              <a:gd name="adj" fmla="val 7657"/>
            </a:avLst>
          </a:prstGeom>
          <a:solidFill>
            <a:schemeClr val="tx2">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a:latin typeface="Arial" panose="020B0604020202020204" pitchFamily="34" charset="0"/>
              <a:cs typeface="Arial" panose="020B0604020202020204" pitchFamily="34" charset="0"/>
            </a:endParaRPr>
          </a:p>
        </p:txBody>
      </p:sp>
      <p:sp>
        <p:nvSpPr>
          <p:cNvPr id="11" name="TextBox 10"/>
          <p:cNvSpPr txBox="1"/>
          <p:nvPr/>
        </p:nvSpPr>
        <p:spPr>
          <a:xfrm>
            <a:off x="1175326" y="2272366"/>
            <a:ext cx="3871690" cy="583566"/>
          </a:xfrm>
          <a:prstGeom prst="rect">
            <a:avLst/>
          </a:prstGeom>
          <a:solidFill>
            <a:srgbClr val="D7E0ED"/>
          </a:solidFill>
        </p:spPr>
        <p:txBody>
          <a:bodyPr wrap="square" lIns="90000" rIns="90000" rtlCol="0" anchor="ctr">
            <a:noAutofit/>
          </a:bodyPr>
          <a:lstStyle/>
          <a:p>
            <a:pPr algn="ctr"/>
            <a:r>
              <a:rPr lang="en-US" sz="1600">
                <a:latin typeface="Arial" panose="020B0604020202020204" pitchFamily="34" charset="0"/>
                <a:ea typeface="Open Sans Regular" charset="0"/>
                <a:cs typeface="Arial" panose="020B0604020202020204" pitchFamily="34" charset="0"/>
              </a:rPr>
              <a:t>RESEARCH 1: What Is Available</a:t>
            </a:r>
          </a:p>
        </p:txBody>
      </p:sp>
      <p:sp>
        <p:nvSpPr>
          <p:cNvPr id="12" name="Rounded Rectangle 11"/>
          <p:cNvSpPr>
            <a:spLocks/>
          </p:cNvSpPr>
          <p:nvPr/>
        </p:nvSpPr>
        <p:spPr>
          <a:xfrm>
            <a:off x="1177992" y="2957852"/>
            <a:ext cx="3871691" cy="583566"/>
          </a:xfrm>
          <a:prstGeom prst="roundRect">
            <a:avLst>
              <a:gd name="adj" fmla="val 7657"/>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a:latin typeface="Arial" panose="020B0604020202020204" pitchFamily="34" charset="0"/>
              <a:cs typeface="Arial" panose="020B0604020202020204" pitchFamily="34" charset="0"/>
            </a:endParaRPr>
          </a:p>
        </p:txBody>
      </p:sp>
      <p:sp>
        <p:nvSpPr>
          <p:cNvPr id="15" name="TextBox 14"/>
          <p:cNvSpPr txBox="1"/>
          <p:nvPr/>
        </p:nvSpPr>
        <p:spPr>
          <a:xfrm>
            <a:off x="1487052" y="2957852"/>
            <a:ext cx="3559966" cy="583566"/>
          </a:xfrm>
          <a:prstGeom prst="rect">
            <a:avLst/>
          </a:prstGeom>
          <a:noFill/>
        </p:spPr>
        <p:txBody>
          <a:bodyPr wrap="square" lIns="90000" rIns="90000" rtlCol="0" anchor="ctr">
            <a:noAutofit/>
          </a:bodyPr>
          <a:lstStyle/>
          <a:p>
            <a:pPr algn="ctr"/>
            <a:r>
              <a:rPr lang="en-US" sz="1600">
                <a:latin typeface="Arial" panose="020B0604020202020204" pitchFamily="34" charset="0"/>
                <a:ea typeface="Open Sans Regular" charset="0"/>
                <a:cs typeface="Arial" panose="020B0604020202020204" pitchFamily="34" charset="0"/>
              </a:rPr>
              <a:t>BUILD A CASE: Justify The Purchase</a:t>
            </a:r>
          </a:p>
        </p:txBody>
      </p:sp>
      <p:sp>
        <p:nvSpPr>
          <p:cNvPr id="16" name="Rounded Rectangle 15"/>
          <p:cNvSpPr>
            <a:spLocks/>
          </p:cNvSpPr>
          <p:nvPr/>
        </p:nvSpPr>
        <p:spPr>
          <a:xfrm>
            <a:off x="1177992" y="3671466"/>
            <a:ext cx="3871691" cy="583566"/>
          </a:xfrm>
          <a:prstGeom prst="roundRect">
            <a:avLst>
              <a:gd name="adj" fmla="val 7657"/>
            </a:avLst>
          </a:prstGeom>
          <a:solidFill>
            <a:schemeClr val="tx2">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a:latin typeface="Arial" panose="020B0604020202020204" pitchFamily="34" charset="0"/>
              <a:cs typeface="Arial" panose="020B0604020202020204" pitchFamily="34" charset="0"/>
            </a:endParaRPr>
          </a:p>
        </p:txBody>
      </p:sp>
      <p:sp>
        <p:nvSpPr>
          <p:cNvPr id="19" name="TextBox 18"/>
          <p:cNvSpPr txBox="1"/>
          <p:nvPr/>
        </p:nvSpPr>
        <p:spPr>
          <a:xfrm>
            <a:off x="1175326" y="3671466"/>
            <a:ext cx="3871692" cy="583566"/>
          </a:xfrm>
          <a:prstGeom prst="rect">
            <a:avLst/>
          </a:prstGeom>
          <a:solidFill>
            <a:srgbClr val="D7E0ED"/>
          </a:solidFill>
        </p:spPr>
        <p:txBody>
          <a:bodyPr wrap="square" lIns="90000" rIns="90000" rtlCol="0" anchor="ctr">
            <a:noAutofit/>
          </a:bodyPr>
          <a:lstStyle/>
          <a:p>
            <a:pPr algn="ctr"/>
            <a:r>
              <a:rPr lang="en-US" sz="1600">
                <a:latin typeface="Arial" panose="020B0604020202020204" pitchFamily="34" charset="0"/>
                <a:ea typeface="Open Sans Regular" charset="0"/>
                <a:cs typeface="Arial" panose="020B0604020202020204" pitchFamily="34" charset="0"/>
              </a:rPr>
              <a:t>RESEARCH 2: How Much Can I Afford  </a:t>
            </a:r>
          </a:p>
        </p:txBody>
      </p:sp>
      <p:sp>
        <p:nvSpPr>
          <p:cNvPr id="2" name="Rounded Rectangle 11">
            <a:extLst>
              <a:ext uri="{FF2B5EF4-FFF2-40B4-BE49-F238E27FC236}">
                <a16:creationId xmlns:a16="http://schemas.microsoft.com/office/drawing/2014/main" id="{F58F5246-AD4A-455A-8C8C-3C0A86820A70}"/>
              </a:ext>
            </a:extLst>
          </p:cNvPr>
          <p:cNvSpPr>
            <a:spLocks/>
          </p:cNvSpPr>
          <p:nvPr/>
        </p:nvSpPr>
        <p:spPr>
          <a:xfrm>
            <a:off x="1175326" y="4348306"/>
            <a:ext cx="3871691" cy="583566"/>
          </a:xfrm>
          <a:prstGeom prst="roundRect">
            <a:avLst>
              <a:gd name="adj" fmla="val 7657"/>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ECDA5D85-7B34-4628-93BF-132B27E9CFB1}"/>
              </a:ext>
            </a:extLst>
          </p:cNvPr>
          <p:cNvSpPr txBox="1"/>
          <p:nvPr/>
        </p:nvSpPr>
        <p:spPr>
          <a:xfrm>
            <a:off x="1391325" y="4355531"/>
            <a:ext cx="3281378" cy="583566"/>
          </a:xfrm>
          <a:prstGeom prst="rect">
            <a:avLst/>
          </a:prstGeom>
          <a:noFill/>
        </p:spPr>
        <p:txBody>
          <a:bodyPr wrap="square" lIns="90000" rIns="90000" rtlCol="0" anchor="ctr">
            <a:noAutofit/>
          </a:bodyPr>
          <a:lstStyle/>
          <a:p>
            <a:pPr algn="ctr"/>
            <a:r>
              <a:rPr lang="en-US" sz="1600">
                <a:latin typeface="Arial" panose="020B0604020202020204" pitchFamily="34" charset="0"/>
                <a:ea typeface="Open Sans Regular" charset="0"/>
                <a:cs typeface="Arial" panose="020B0604020202020204" pitchFamily="34" charset="0"/>
              </a:rPr>
              <a:t>EXPERTISE: Seek Expert Advice</a:t>
            </a:r>
          </a:p>
        </p:txBody>
      </p:sp>
      <p:sp>
        <p:nvSpPr>
          <p:cNvPr id="6" name="Rounded Rectangle 15">
            <a:extLst>
              <a:ext uri="{FF2B5EF4-FFF2-40B4-BE49-F238E27FC236}">
                <a16:creationId xmlns:a16="http://schemas.microsoft.com/office/drawing/2014/main" id="{0765DE0E-8A73-4B99-9916-8EBA82AE1B15}"/>
              </a:ext>
            </a:extLst>
          </p:cNvPr>
          <p:cNvSpPr>
            <a:spLocks/>
          </p:cNvSpPr>
          <p:nvPr/>
        </p:nvSpPr>
        <p:spPr>
          <a:xfrm>
            <a:off x="1177992" y="5077304"/>
            <a:ext cx="3871691" cy="583566"/>
          </a:xfrm>
          <a:prstGeom prst="roundRect">
            <a:avLst>
              <a:gd name="adj" fmla="val 7657"/>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3C8F54E-A6DE-439F-9095-052E9D29562C}"/>
              </a:ext>
            </a:extLst>
          </p:cNvPr>
          <p:cNvSpPr txBox="1"/>
          <p:nvPr/>
        </p:nvSpPr>
        <p:spPr>
          <a:xfrm>
            <a:off x="1175324" y="5077304"/>
            <a:ext cx="3871691" cy="583566"/>
          </a:xfrm>
          <a:prstGeom prst="rect">
            <a:avLst/>
          </a:prstGeom>
          <a:noFill/>
        </p:spPr>
        <p:txBody>
          <a:bodyPr wrap="square" lIns="90000" rIns="90000" rtlCol="0" anchor="ctr">
            <a:noAutofit/>
          </a:bodyPr>
          <a:lstStyle/>
          <a:p>
            <a:pPr algn="ctr"/>
            <a:r>
              <a:rPr lang="en-US" sz="1600">
                <a:latin typeface="Arial" panose="020B0604020202020204" pitchFamily="34" charset="0"/>
                <a:ea typeface="Open Sans Regular" charset="0"/>
                <a:cs typeface="Arial" panose="020B0604020202020204" pitchFamily="34" charset="0"/>
              </a:rPr>
              <a:t>ACQUISITION: Complete The Purchase</a:t>
            </a:r>
          </a:p>
        </p:txBody>
      </p:sp>
      <p:sp>
        <p:nvSpPr>
          <p:cNvPr id="10" name="Arrow: Curved Left 9">
            <a:extLst>
              <a:ext uri="{FF2B5EF4-FFF2-40B4-BE49-F238E27FC236}">
                <a16:creationId xmlns:a16="http://schemas.microsoft.com/office/drawing/2014/main" id="{730FF8D1-6D95-4FC7-8241-471DB4F48D21}"/>
              </a:ext>
            </a:extLst>
          </p:cNvPr>
          <p:cNvSpPr/>
          <p:nvPr/>
        </p:nvSpPr>
        <p:spPr>
          <a:xfrm>
            <a:off x="5047017" y="2519916"/>
            <a:ext cx="469579" cy="160551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20" name="Arrow: Curved Left 19">
            <a:extLst>
              <a:ext uri="{FF2B5EF4-FFF2-40B4-BE49-F238E27FC236}">
                <a16:creationId xmlns:a16="http://schemas.microsoft.com/office/drawing/2014/main" id="{E0AFFF5B-0CBE-4E78-B950-CB55C1F882E6}"/>
              </a:ext>
            </a:extLst>
          </p:cNvPr>
          <p:cNvSpPr/>
          <p:nvPr/>
        </p:nvSpPr>
        <p:spPr>
          <a:xfrm rot="10800000">
            <a:off x="711079" y="2446876"/>
            <a:ext cx="469579" cy="160551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13" name="Text Placeholder 1">
            <a:extLst>
              <a:ext uri="{FF2B5EF4-FFF2-40B4-BE49-F238E27FC236}">
                <a16:creationId xmlns:a16="http://schemas.microsoft.com/office/drawing/2014/main" id="{BAC08E59-B126-4949-36DB-DC2C7AD1F793}"/>
              </a:ext>
            </a:extLst>
          </p:cNvPr>
          <p:cNvSpPr txBox="1">
            <a:spLocks/>
          </p:cNvSpPr>
          <p:nvPr/>
        </p:nvSpPr>
        <p:spPr>
          <a:xfrm>
            <a:off x="323850" y="187987"/>
            <a:ext cx="11544300" cy="380475"/>
          </a:xfrm>
          <a:prstGeom prst="rect">
            <a:avLst/>
          </a:prstGeom>
        </p:spPr>
        <p:txBody>
          <a:bodyPr lIns="91440" tIns="45720" rIns="91440" bIns="45720" anchor="t"/>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a:defRPr/>
            </a:pPr>
            <a:r>
              <a:rPr lang="en-US" sz="2000" b="1" kern="0">
                <a:solidFill>
                  <a:srgbClr val="005BAA"/>
                </a:solidFill>
                <a:latin typeface="Arial" panose="020B0604020202020204" pitchFamily="34" charset="0"/>
                <a:cs typeface="Arial" panose="020B0604020202020204" pitchFamily="34" charset="0"/>
              </a:rPr>
              <a:t>BUYERS PERSPECTIVE OF THEIR JOURNEY – RESEARCH</a:t>
            </a:r>
            <a:endParaRPr lang="en-US" sz="2000" b="1">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F8ABA0E2-F062-27DD-25F0-5921276C1B03}"/>
              </a:ext>
            </a:extLst>
          </p:cNvPr>
          <p:cNvPicPr>
            <a:picLocks noChangeAspect="1"/>
          </p:cNvPicPr>
          <p:nvPr/>
        </p:nvPicPr>
        <p:blipFill>
          <a:blip r:embed="rId4">
            <a:duotone>
              <a:schemeClr val="accent3">
                <a:shade val="45000"/>
                <a:satMod val="135000"/>
              </a:schemeClr>
              <a:prstClr val="white"/>
            </a:duotone>
          </a:blip>
          <a:stretch>
            <a:fillRect/>
          </a:stretch>
        </p:blipFill>
        <p:spPr>
          <a:xfrm>
            <a:off x="6752313" y="1380358"/>
            <a:ext cx="4322120" cy="4322120"/>
          </a:xfrm>
          <a:prstGeom prst="rect">
            <a:avLst/>
          </a:prstGeom>
        </p:spPr>
      </p:pic>
    </p:spTree>
    <p:custDataLst>
      <p:tags r:id="rId1"/>
    </p:custDataLst>
    <p:extLst>
      <p:ext uri="{BB962C8B-B14F-4D97-AF65-F5344CB8AC3E}">
        <p14:creationId xmlns:p14="http://schemas.microsoft.com/office/powerpoint/2010/main" val="540966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0"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2DF096-8465-DF83-EC96-E276B233F39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AC328E4-7BB9-5029-A55F-59511502274F}"/>
              </a:ext>
            </a:extLst>
          </p:cNvPr>
          <p:cNvPicPr>
            <a:picLocks noChangeAspect="1"/>
          </p:cNvPicPr>
          <p:nvPr/>
        </p:nvPicPr>
        <p:blipFill>
          <a:blip r:embed="rId4"/>
          <a:stretch>
            <a:fillRect/>
          </a:stretch>
        </p:blipFill>
        <p:spPr>
          <a:xfrm>
            <a:off x="0" y="-2284"/>
            <a:ext cx="12192000" cy="6858000"/>
          </a:xfrm>
          <a:prstGeom prst="rect">
            <a:avLst/>
          </a:prstGeom>
        </p:spPr>
      </p:pic>
      <p:sp>
        <p:nvSpPr>
          <p:cNvPr id="9" name="Title 1">
            <a:extLst>
              <a:ext uri="{FF2B5EF4-FFF2-40B4-BE49-F238E27FC236}">
                <a16:creationId xmlns:a16="http://schemas.microsoft.com/office/drawing/2014/main" id="{5EFFA202-F95D-851E-E698-9E7A3F88D951}"/>
              </a:ext>
            </a:extLst>
          </p:cNvPr>
          <p:cNvSpPr txBox="1">
            <a:spLocks/>
          </p:cNvSpPr>
          <p:nvPr/>
        </p:nvSpPr>
        <p:spPr bwMode="auto">
          <a:xfrm>
            <a:off x="418599" y="270769"/>
            <a:ext cx="1151997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3600" b="1" kern="0">
                <a:solidFill>
                  <a:prstClr val="white"/>
                </a:solidFill>
                <a:latin typeface="Arial (Headings)"/>
              </a:rPr>
              <a:t>NEXT STEPS – HAVE YOU SET AN IDP?</a:t>
            </a:r>
            <a:endParaRPr kumimoji="0" lang="en-US" sz="3600" b="1" i="0" u="none" strike="noStrike" kern="0" cap="none" spc="0" normalizeH="0" baseline="0" noProof="0">
              <a:ln>
                <a:noFill/>
              </a:ln>
              <a:solidFill>
                <a:prstClr val="white"/>
              </a:solidFill>
              <a:effectLst/>
              <a:uLnTx/>
              <a:uFillTx/>
              <a:latin typeface="Arial (Headings)"/>
              <a:ea typeface="+mj-ea"/>
              <a:cs typeface="+mj-cs"/>
            </a:endParaRPr>
          </a:p>
        </p:txBody>
      </p:sp>
      <p:pic>
        <p:nvPicPr>
          <p:cNvPr id="3" name="Picture 2">
            <a:extLst>
              <a:ext uri="{FF2B5EF4-FFF2-40B4-BE49-F238E27FC236}">
                <a16:creationId xmlns:a16="http://schemas.microsoft.com/office/drawing/2014/main" id="{9E6F7ABF-63E0-BB9C-F5EC-44077385272D}"/>
              </a:ext>
            </a:extLst>
          </p:cNvPr>
          <p:cNvPicPr>
            <a:picLocks noChangeAspect="1"/>
          </p:cNvPicPr>
          <p:nvPr/>
        </p:nvPicPr>
        <p:blipFill>
          <a:blip r:embed="rId5"/>
          <a:stretch>
            <a:fillRect/>
          </a:stretch>
        </p:blipFill>
        <p:spPr>
          <a:xfrm>
            <a:off x="1007911" y="1314053"/>
            <a:ext cx="10176178" cy="4872098"/>
          </a:xfrm>
          <a:prstGeom prst="rect">
            <a:avLst/>
          </a:prstGeom>
        </p:spPr>
      </p:pic>
    </p:spTree>
    <p:custDataLst>
      <p:tags r:id="rId1"/>
    </p:custDataLst>
    <p:extLst>
      <p:ext uri="{BB962C8B-B14F-4D97-AF65-F5344CB8AC3E}">
        <p14:creationId xmlns:p14="http://schemas.microsoft.com/office/powerpoint/2010/main" val="4075009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E81FF-D443-37CF-BA9B-BCF93584735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99D3C17-3527-B192-E09D-D1FC29F0CC83}"/>
              </a:ext>
            </a:extLst>
          </p:cNvPr>
          <p:cNvPicPr>
            <a:picLocks noChangeAspect="1"/>
          </p:cNvPicPr>
          <p:nvPr/>
        </p:nvPicPr>
        <p:blipFill>
          <a:blip r:embed="rId3"/>
          <a:stretch>
            <a:fillRect/>
          </a:stretch>
        </p:blipFill>
        <p:spPr>
          <a:xfrm>
            <a:off x="0" y="-762000"/>
            <a:ext cx="12192000" cy="9144000"/>
          </a:xfrm>
          <a:prstGeom prst="rect">
            <a:avLst/>
          </a:prstGeom>
        </p:spPr>
      </p:pic>
      <p:sp>
        <p:nvSpPr>
          <p:cNvPr id="3" name="Title 1">
            <a:extLst>
              <a:ext uri="{FF2B5EF4-FFF2-40B4-BE49-F238E27FC236}">
                <a16:creationId xmlns:a16="http://schemas.microsoft.com/office/drawing/2014/main" id="{63574AF8-7AB4-B7EF-38B6-53FFA1C879D4}"/>
              </a:ext>
            </a:extLst>
          </p:cNvPr>
          <p:cNvSpPr>
            <a:spLocks noGrp="1"/>
          </p:cNvSpPr>
          <p:nvPr>
            <p:ph type="title"/>
          </p:nvPr>
        </p:nvSpPr>
        <p:spPr>
          <a:xfrm>
            <a:off x="335277" y="5936241"/>
            <a:ext cx="11521440" cy="49859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algn="ctr"/>
            <a:r>
              <a:rPr lang="en-US" sz="3600" b="1">
                <a:solidFill>
                  <a:schemeClr val="bg1"/>
                </a:solidFill>
                <a:latin typeface="Arial (Headings)"/>
                <a:cs typeface="Arial"/>
              </a:rPr>
              <a:t>THANK YOU!</a:t>
            </a:r>
          </a:p>
        </p:txBody>
      </p:sp>
      <p:sp>
        <p:nvSpPr>
          <p:cNvPr id="6" name="Rectangle 5">
            <a:extLst>
              <a:ext uri="{FF2B5EF4-FFF2-40B4-BE49-F238E27FC236}">
                <a16:creationId xmlns:a16="http://schemas.microsoft.com/office/drawing/2014/main" id="{90129823-234B-86B3-FD87-57A954F9928B}"/>
              </a:ext>
            </a:extLst>
          </p:cNvPr>
          <p:cNvSpPr/>
          <p:nvPr/>
        </p:nvSpPr>
        <p:spPr>
          <a:xfrm>
            <a:off x="4514847" y="2105025"/>
            <a:ext cx="3162300" cy="2647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pic>
        <p:nvPicPr>
          <p:cNvPr id="7" name="Picture 6">
            <a:extLst>
              <a:ext uri="{FF2B5EF4-FFF2-40B4-BE49-F238E27FC236}">
                <a16:creationId xmlns:a16="http://schemas.microsoft.com/office/drawing/2014/main" id="{BA82DFCD-6387-D6AC-C492-ED89B6E24098}"/>
              </a:ext>
            </a:extLst>
          </p:cNvPr>
          <p:cNvPicPr>
            <a:picLocks noChangeAspect="1"/>
          </p:cNvPicPr>
          <p:nvPr/>
        </p:nvPicPr>
        <p:blipFill>
          <a:blip r:embed="rId4"/>
          <a:stretch>
            <a:fillRect/>
          </a:stretch>
        </p:blipFill>
        <p:spPr>
          <a:xfrm>
            <a:off x="3835281" y="1729015"/>
            <a:ext cx="4521432" cy="3911801"/>
          </a:xfrm>
          <a:prstGeom prst="rect">
            <a:avLst/>
          </a:prstGeom>
        </p:spPr>
      </p:pic>
    </p:spTree>
    <p:custDataLst>
      <p:tags r:id="rId1"/>
    </p:custDataLst>
    <p:extLst>
      <p:ext uri="{BB962C8B-B14F-4D97-AF65-F5344CB8AC3E}">
        <p14:creationId xmlns:p14="http://schemas.microsoft.com/office/powerpoint/2010/main" val="3887102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26079E-632A-B313-B62F-4BC746CF5532}"/>
              </a:ext>
            </a:extLst>
          </p:cNvPr>
          <p:cNvPicPr>
            <a:picLocks noChangeAspect="1"/>
          </p:cNvPicPr>
          <p:nvPr/>
        </p:nvPicPr>
        <p:blipFill rotWithShape="1">
          <a:blip r:embed="rId4"/>
          <a:srcRect t="9846" r="8222" b="4259"/>
          <a:stretch/>
        </p:blipFill>
        <p:spPr>
          <a:xfrm>
            <a:off x="6548245" y="0"/>
            <a:ext cx="5650106" cy="6558512"/>
          </a:xfrm>
          <a:prstGeom prst="rect">
            <a:avLst/>
          </a:prstGeom>
          <a:effectLst/>
        </p:spPr>
      </p:pic>
      <p:sp>
        <p:nvSpPr>
          <p:cNvPr id="23" name="TextBox 22">
            <a:extLst>
              <a:ext uri="{FF2B5EF4-FFF2-40B4-BE49-F238E27FC236}">
                <a16:creationId xmlns:a16="http://schemas.microsoft.com/office/drawing/2014/main" id="{0E1C379C-69E1-4E83-80F7-4D508694E4D4}"/>
              </a:ext>
            </a:extLst>
          </p:cNvPr>
          <p:cNvSpPr txBox="1"/>
          <p:nvPr/>
        </p:nvSpPr>
        <p:spPr>
          <a:xfrm>
            <a:off x="623272" y="1097488"/>
            <a:ext cx="6160986" cy="622025"/>
          </a:xfrm>
          <a:prstGeom prst="rect">
            <a:avLst/>
          </a:prstGeom>
          <a:ln w="12700">
            <a:miter lim="400000"/>
          </a:ln>
        </p:spPr>
        <p:txBody>
          <a:bodyPr wrap="square" lIns="90000" tIns="46800" rIns="90000" bIns="46800" anchor="t">
            <a:noAutofit/>
          </a:bodyPr>
          <a:lstStyle>
            <a:lvl1pPr lvl="0" algn="just" defTabSz="914400">
              <a:lnSpc>
                <a:spcPct val="140000"/>
              </a:lnSpc>
              <a:defRPr sz="1200">
                <a:solidFill>
                  <a:schemeClr val="tx1"/>
                </a:solidFill>
                <a:latin typeface="Lato Light"/>
                <a:ea typeface="Lato Light"/>
                <a:cs typeface="Lato Light"/>
              </a:defRPr>
            </a:lvl1pPr>
          </a:lstStyle>
          <a:p>
            <a:pPr algn="l">
              <a:lnSpc>
                <a:spcPct val="100000"/>
              </a:lnSpc>
            </a:pPr>
            <a:r>
              <a:rPr lang="en-US" sz="1800" b="1">
                <a:solidFill>
                  <a:srgbClr val="1B6CB3"/>
                </a:solidFill>
                <a:latin typeface="Arial (Headings)"/>
              </a:rPr>
              <a:t>How to identify a sales lead:</a:t>
            </a:r>
          </a:p>
          <a:p>
            <a:pPr algn="l">
              <a:lnSpc>
                <a:spcPct val="100000"/>
              </a:lnSpc>
            </a:pPr>
            <a:endParaRPr lang="en-US" sz="1800" b="1">
              <a:solidFill>
                <a:srgbClr val="1B6CB3"/>
              </a:solidFill>
              <a:latin typeface="Arial (Headings)"/>
            </a:endParaRPr>
          </a:p>
        </p:txBody>
      </p:sp>
      <p:sp>
        <p:nvSpPr>
          <p:cNvPr id="5" name="Text Placeholder 1">
            <a:extLst>
              <a:ext uri="{FF2B5EF4-FFF2-40B4-BE49-F238E27FC236}">
                <a16:creationId xmlns:a16="http://schemas.microsoft.com/office/drawing/2014/main" id="{7397EF82-CC71-1A66-7614-BA088B8070B0}"/>
              </a:ext>
            </a:extLst>
          </p:cNvPr>
          <p:cNvSpPr txBox="1">
            <a:spLocks/>
          </p:cNvSpPr>
          <p:nvPr/>
        </p:nvSpPr>
        <p:spPr>
          <a:xfrm>
            <a:off x="323850" y="187987"/>
            <a:ext cx="11544300" cy="380475"/>
          </a:xfrm>
          <a:prstGeom prst="rect">
            <a:avLst/>
          </a:prstGeom>
        </p:spPr>
        <p:txBody>
          <a:bodyPr/>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lvl="0">
              <a:buClr>
                <a:srgbClr val="005BAA"/>
              </a:buClr>
              <a:defRPr/>
            </a:pPr>
            <a:r>
              <a:rPr lang="en-US" sz="2000" b="1" kern="0">
                <a:solidFill>
                  <a:srgbClr val="005BAA"/>
                </a:solidFill>
                <a:latin typeface="Arial (Headings)"/>
              </a:rPr>
              <a:t>WHAT IS A SALES LEAD?</a:t>
            </a:r>
          </a:p>
        </p:txBody>
      </p:sp>
      <p:sp>
        <p:nvSpPr>
          <p:cNvPr id="2" name="TextBox 1">
            <a:extLst>
              <a:ext uri="{FF2B5EF4-FFF2-40B4-BE49-F238E27FC236}">
                <a16:creationId xmlns:a16="http://schemas.microsoft.com/office/drawing/2014/main" id="{6A43AF72-7D78-C094-5E99-48BF292CC031}"/>
              </a:ext>
            </a:extLst>
          </p:cNvPr>
          <p:cNvSpPr txBox="1"/>
          <p:nvPr/>
        </p:nvSpPr>
        <p:spPr>
          <a:xfrm>
            <a:off x="703114" y="1781565"/>
            <a:ext cx="5845132" cy="4632666"/>
          </a:xfrm>
          <a:prstGeom prst="rect">
            <a:avLst/>
          </a:prstGeom>
          <a:ln w="12700">
            <a:miter lim="400000"/>
          </a:ln>
        </p:spPr>
        <p:txBody>
          <a:bodyPr wrap="square" lIns="90000" tIns="46800" rIns="90000" bIns="46800" anchor="t">
            <a:noAutofit/>
          </a:bodyPr>
          <a:lstStyle>
            <a:lvl1pPr lvl="0" algn="just" defTabSz="914400">
              <a:lnSpc>
                <a:spcPct val="140000"/>
              </a:lnSpc>
              <a:defRPr sz="1200">
                <a:solidFill>
                  <a:schemeClr val="tx1"/>
                </a:solidFill>
                <a:latin typeface="Lato Light"/>
                <a:ea typeface="Lato Light"/>
                <a:cs typeface="Lato Light"/>
              </a:defRPr>
            </a:lvl1pPr>
          </a:lstStyle>
          <a:p>
            <a:pPr marL="342900" indent="-342900" algn="l">
              <a:lnSpc>
                <a:spcPct val="100000"/>
              </a:lnSpc>
              <a:buFont typeface="Arial" panose="020B0604020202020204" pitchFamily="34" charset="0"/>
              <a:buChar char="•"/>
            </a:pPr>
            <a:r>
              <a:rPr lang="en-US" sz="1800">
                <a:solidFill>
                  <a:srgbClr val="1B6CB3"/>
                </a:solidFill>
                <a:latin typeface="Arial" panose="020B0604020202020204" pitchFamily="34" charset="0"/>
                <a:ea typeface="+mn-ea"/>
                <a:cs typeface="Arial" panose="020B0604020202020204" pitchFamily="34" charset="0"/>
              </a:rPr>
              <a:t>Someone who has engaged with marketing efforts or various types of outreach that that highlights our products or services</a:t>
            </a:r>
          </a:p>
          <a:p>
            <a:pPr marL="342900" indent="-342900" algn="l">
              <a:lnSpc>
                <a:spcPct val="100000"/>
              </a:lnSpc>
              <a:buFont typeface="Arial" panose="020B0604020202020204" pitchFamily="34" charset="0"/>
              <a:buChar char="•"/>
            </a:pPr>
            <a:endParaRPr lang="en-US" sz="1800">
              <a:solidFill>
                <a:srgbClr val="1B6CB3"/>
              </a:solidFill>
              <a:latin typeface="Arial" panose="020B0604020202020204" pitchFamily="34" charset="0"/>
              <a:ea typeface="+mn-ea"/>
              <a:cs typeface="Arial" panose="020B0604020202020204" pitchFamily="34" charset="0"/>
            </a:endParaRPr>
          </a:p>
          <a:p>
            <a:pPr marL="342900" indent="-342900" algn="l">
              <a:lnSpc>
                <a:spcPct val="100000"/>
              </a:lnSpc>
              <a:buFont typeface="Arial" panose="020B0604020202020204" pitchFamily="34" charset="0"/>
              <a:buChar char="•"/>
            </a:pPr>
            <a:r>
              <a:rPr lang="en-US" sz="1800">
                <a:solidFill>
                  <a:srgbClr val="1B6CB3"/>
                </a:solidFill>
                <a:latin typeface="Arial" panose="020B0604020202020204" pitchFamily="34" charset="0"/>
                <a:ea typeface="+mn-ea"/>
                <a:cs typeface="Arial" panose="020B0604020202020204" pitchFamily="34" charset="0"/>
              </a:rPr>
              <a:t>We might not know what all of their wants and needs are</a:t>
            </a:r>
          </a:p>
          <a:p>
            <a:pPr marL="342900" indent="-342900" algn="l">
              <a:lnSpc>
                <a:spcPct val="100000"/>
              </a:lnSpc>
              <a:buFont typeface="Arial" panose="020B0604020202020204" pitchFamily="34" charset="0"/>
              <a:buChar char="•"/>
            </a:pPr>
            <a:endParaRPr lang="en-US" sz="1800">
              <a:solidFill>
                <a:srgbClr val="1B6CB3"/>
              </a:solidFill>
              <a:latin typeface="Arial" panose="020B0604020202020204" pitchFamily="34" charset="0"/>
              <a:ea typeface="+mn-ea"/>
              <a:cs typeface="Arial" panose="020B0604020202020204" pitchFamily="34" charset="0"/>
            </a:endParaRPr>
          </a:p>
          <a:p>
            <a:pPr marL="342900" indent="-342900" algn="l">
              <a:lnSpc>
                <a:spcPct val="100000"/>
              </a:lnSpc>
              <a:buFont typeface="Arial" panose="020B0604020202020204" pitchFamily="34" charset="0"/>
              <a:buChar char="•"/>
            </a:pPr>
            <a:r>
              <a:rPr lang="en-US" sz="1800">
                <a:solidFill>
                  <a:srgbClr val="1B6CB3"/>
                </a:solidFill>
                <a:latin typeface="Arial" panose="020B0604020202020204" pitchFamily="34" charset="0"/>
                <a:ea typeface="+mn-ea"/>
                <a:cs typeface="Arial" panose="020B0604020202020204" pitchFamily="34" charset="0"/>
              </a:rPr>
              <a:t>We can attribute the customer to a lead source</a:t>
            </a:r>
          </a:p>
          <a:p>
            <a:pPr marL="342900" indent="-342900" algn="l">
              <a:lnSpc>
                <a:spcPct val="100000"/>
              </a:lnSpc>
              <a:buFont typeface="Arial" panose="020B0604020202020204" pitchFamily="34" charset="0"/>
              <a:buChar char="•"/>
            </a:pPr>
            <a:endParaRPr lang="en-US" sz="1800">
              <a:solidFill>
                <a:srgbClr val="1B6CB3"/>
              </a:solidFill>
              <a:latin typeface="Arial" panose="020B0604020202020204" pitchFamily="34" charset="0"/>
              <a:ea typeface="+mn-ea"/>
              <a:cs typeface="Arial" panose="020B0604020202020204" pitchFamily="34" charset="0"/>
            </a:endParaRPr>
          </a:p>
          <a:p>
            <a:pPr marL="342900" indent="-342900" algn="l">
              <a:lnSpc>
                <a:spcPct val="100000"/>
              </a:lnSpc>
              <a:buFont typeface="Arial" panose="020B0604020202020204" pitchFamily="34" charset="0"/>
              <a:buChar char="•"/>
            </a:pPr>
            <a:r>
              <a:rPr lang="en-US" sz="1800">
                <a:solidFill>
                  <a:srgbClr val="1B6CB3"/>
                </a:solidFill>
                <a:latin typeface="Arial" panose="020B0604020202020204" pitchFamily="34" charset="0"/>
                <a:cs typeface="Arial" panose="020B0604020202020204" pitchFamily="34" charset="0"/>
              </a:rPr>
              <a:t>Lead will be received early in the car buying process and could be the first interaction for a potential customer with our brands</a:t>
            </a:r>
          </a:p>
          <a:p>
            <a:pPr marL="342900" indent="-342900" algn="l">
              <a:lnSpc>
                <a:spcPct val="100000"/>
              </a:lnSpc>
              <a:buFont typeface="Arial" panose="020B0604020202020204" pitchFamily="34" charset="0"/>
              <a:buChar char="•"/>
            </a:pPr>
            <a:endParaRPr lang="en-US" sz="1800">
              <a:solidFill>
                <a:srgbClr val="1B6CB3"/>
              </a:solidFill>
              <a:latin typeface="Arial" panose="020B0604020202020204" pitchFamily="34" charset="0"/>
              <a:cs typeface="Arial" panose="020B0604020202020204" pitchFamily="34" charset="0"/>
            </a:endParaRPr>
          </a:p>
          <a:p>
            <a:pPr marL="342900" indent="-342900" algn="l">
              <a:lnSpc>
                <a:spcPct val="100000"/>
              </a:lnSpc>
              <a:buFont typeface="Arial" panose="020B0604020202020204" pitchFamily="34" charset="0"/>
              <a:buChar char="•"/>
            </a:pPr>
            <a:r>
              <a:rPr lang="en-US" sz="1800">
                <a:solidFill>
                  <a:srgbClr val="1B6CB3"/>
                </a:solidFill>
                <a:latin typeface="Arial" panose="020B0604020202020204" pitchFamily="34" charset="0"/>
                <a:cs typeface="Arial" panose="020B0604020202020204" pitchFamily="34" charset="0"/>
              </a:rPr>
              <a:t>Additional customer information will more than likely be needed for us to qualify and convert</a:t>
            </a:r>
          </a:p>
        </p:txBody>
      </p:sp>
    </p:spTree>
    <p:custDataLst>
      <p:tags r:id="rId1"/>
    </p:custDataLst>
    <p:extLst>
      <p:ext uri="{BB962C8B-B14F-4D97-AF65-F5344CB8AC3E}">
        <p14:creationId xmlns:p14="http://schemas.microsoft.com/office/powerpoint/2010/main" val="264392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7397EF82-CC71-1A66-7614-BA088B8070B0}"/>
              </a:ext>
            </a:extLst>
          </p:cNvPr>
          <p:cNvSpPr txBox="1">
            <a:spLocks/>
          </p:cNvSpPr>
          <p:nvPr/>
        </p:nvSpPr>
        <p:spPr>
          <a:xfrm>
            <a:off x="323850" y="187987"/>
            <a:ext cx="11544300" cy="380475"/>
          </a:xfrm>
          <a:prstGeom prst="rect">
            <a:avLst/>
          </a:prstGeom>
        </p:spPr>
        <p:txBody>
          <a:bodyPr/>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lvl="0">
              <a:buClr>
                <a:srgbClr val="005BAA"/>
              </a:buClr>
              <a:defRPr/>
            </a:pPr>
            <a:r>
              <a:rPr lang="en-US" sz="2000" b="1" kern="0">
                <a:solidFill>
                  <a:srgbClr val="005BAA"/>
                </a:solidFill>
                <a:latin typeface="Arial (Headings)"/>
              </a:rPr>
              <a:t>WHAT ARE SOME EXAMPLES OF LEAD SOURCES?</a:t>
            </a:r>
            <a:endParaRPr kumimoji="0" lang="en-US" sz="2000" b="1" i="0" u="none" strike="noStrike" kern="0" cap="none" spc="0" normalizeH="0" baseline="0" noProof="0">
              <a:ln>
                <a:noFill/>
              </a:ln>
              <a:solidFill>
                <a:srgbClr val="005BAA"/>
              </a:solidFill>
              <a:effectLst/>
              <a:uLnTx/>
              <a:uFillTx/>
              <a:latin typeface="Arial (Headings)"/>
            </a:endParaRPr>
          </a:p>
        </p:txBody>
      </p:sp>
      <p:sp>
        <p:nvSpPr>
          <p:cNvPr id="3" name="TextBox 2">
            <a:extLst>
              <a:ext uri="{FF2B5EF4-FFF2-40B4-BE49-F238E27FC236}">
                <a16:creationId xmlns:a16="http://schemas.microsoft.com/office/drawing/2014/main" id="{ACFB21D2-D1FC-0F97-7A74-D6765DED9AD5}"/>
              </a:ext>
            </a:extLst>
          </p:cNvPr>
          <p:cNvSpPr txBox="1"/>
          <p:nvPr/>
        </p:nvSpPr>
        <p:spPr>
          <a:xfrm>
            <a:off x="898011" y="1279427"/>
            <a:ext cx="6298228" cy="572220"/>
          </a:xfrm>
          <a:prstGeom prst="rect">
            <a:avLst/>
          </a:prstGeom>
          <a:ln w="12700">
            <a:miter lim="400000"/>
          </a:ln>
        </p:spPr>
        <p:txBody>
          <a:bodyPr wrap="square" lIns="90000" tIns="46800" rIns="90000" bIns="46800" anchor="t">
            <a:noAutofit/>
          </a:bodyPr>
          <a:lstStyle>
            <a:lvl1pPr lvl="0" algn="just" defTabSz="914400">
              <a:lnSpc>
                <a:spcPct val="140000"/>
              </a:lnSpc>
              <a:defRPr sz="1200">
                <a:solidFill>
                  <a:schemeClr val="tx1"/>
                </a:solidFill>
                <a:latin typeface="Lato Light"/>
                <a:ea typeface="Lato Light"/>
                <a:cs typeface="Lato Light"/>
              </a:defRPr>
            </a:lvl1pPr>
          </a:lstStyle>
          <a:p>
            <a:pPr algn="l">
              <a:lnSpc>
                <a:spcPct val="100000"/>
              </a:lnSpc>
            </a:pPr>
            <a:r>
              <a:rPr lang="en-US" sz="1800" b="1">
                <a:solidFill>
                  <a:srgbClr val="1B6CB3"/>
                </a:solidFill>
                <a:latin typeface="Arial" panose="020B0604020202020204" pitchFamily="34" charset="0"/>
                <a:cs typeface="Arial" panose="020B0604020202020204" pitchFamily="34" charset="0"/>
              </a:rPr>
              <a:t>Leads can be generated from:</a:t>
            </a:r>
          </a:p>
        </p:txBody>
      </p:sp>
      <p:sp>
        <p:nvSpPr>
          <p:cNvPr id="8" name="Rectangle: Rounded Corners 7">
            <a:extLst>
              <a:ext uri="{FF2B5EF4-FFF2-40B4-BE49-F238E27FC236}">
                <a16:creationId xmlns:a16="http://schemas.microsoft.com/office/drawing/2014/main" id="{71AF50AF-D643-2456-C110-A0EE8521DA8C}"/>
              </a:ext>
            </a:extLst>
          </p:cNvPr>
          <p:cNvSpPr/>
          <p:nvPr/>
        </p:nvSpPr>
        <p:spPr>
          <a:xfrm>
            <a:off x="5782342" y="1285521"/>
            <a:ext cx="1775637" cy="659218"/>
          </a:xfrm>
          <a:prstGeom prst="roundRect">
            <a:avLst/>
          </a:prstGeom>
          <a:solidFill>
            <a:srgbClr val="2437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Arial" panose="020B0604020202020204" pitchFamily="34" charset="0"/>
                <a:cs typeface="Arial" panose="020B0604020202020204" pitchFamily="34" charset="0"/>
              </a:rPr>
              <a:t>Email</a:t>
            </a:r>
          </a:p>
        </p:txBody>
      </p:sp>
      <p:sp>
        <p:nvSpPr>
          <p:cNvPr id="9" name="Rectangle: Rounded Corners 8">
            <a:extLst>
              <a:ext uri="{FF2B5EF4-FFF2-40B4-BE49-F238E27FC236}">
                <a16:creationId xmlns:a16="http://schemas.microsoft.com/office/drawing/2014/main" id="{E25798E8-87FC-8201-3B8D-0721BB751448}"/>
              </a:ext>
            </a:extLst>
          </p:cNvPr>
          <p:cNvSpPr/>
          <p:nvPr/>
        </p:nvSpPr>
        <p:spPr>
          <a:xfrm>
            <a:off x="7187474" y="2613582"/>
            <a:ext cx="1775637" cy="659218"/>
          </a:xfrm>
          <a:prstGeom prst="roundRect">
            <a:avLst/>
          </a:prstGeom>
          <a:solidFill>
            <a:srgbClr val="2437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WhatsApp</a:t>
            </a:r>
          </a:p>
        </p:txBody>
      </p:sp>
      <p:sp>
        <p:nvSpPr>
          <p:cNvPr id="10" name="Rectangle: Rounded Corners 9">
            <a:extLst>
              <a:ext uri="{FF2B5EF4-FFF2-40B4-BE49-F238E27FC236}">
                <a16:creationId xmlns:a16="http://schemas.microsoft.com/office/drawing/2014/main" id="{C05DB245-5E41-A18C-4E35-C3DA07EFA225}"/>
              </a:ext>
            </a:extLst>
          </p:cNvPr>
          <p:cNvSpPr/>
          <p:nvPr/>
        </p:nvSpPr>
        <p:spPr>
          <a:xfrm>
            <a:off x="5055783" y="4577625"/>
            <a:ext cx="1775637" cy="659218"/>
          </a:xfrm>
          <a:prstGeom prst="roundRect">
            <a:avLst/>
          </a:prstGeom>
          <a:solidFill>
            <a:srgbClr val="2437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Outbound Calls</a:t>
            </a:r>
          </a:p>
        </p:txBody>
      </p:sp>
      <p:sp>
        <p:nvSpPr>
          <p:cNvPr id="11" name="Rectangle: Rounded Corners 10">
            <a:extLst>
              <a:ext uri="{FF2B5EF4-FFF2-40B4-BE49-F238E27FC236}">
                <a16:creationId xmlns:a16="http://schemas.microsoft.com/office/drawing/2014/main" id="{80377E8C-2FD9-5762-54BE-066E2AB5F31B}"/>
              </a:ext>
            </a:extLst>
          </p:cNvPr>
          <p:cNvSpPr/>
          <p:nvPr/>
        </p:nvSpPr>
        <p:spPr>
          <a:xfrm>
            <a:off x="4765160" y="3201348"/>
            <a:ext cx="2034363" cy="659218"/>
          </a:xfrm>
          <a:prstGeom prst="roundRect">
            <a:avLst/>
          </a:prstGeom>
          <a:solidFill>
            <a:srgbClr val="2437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Website Banners</a:t>
            </a:r>
          </a:p>
        </p:txBody>
      </p:sp>
      <p:sp>
        <p:nvSpPr>
          <p:cNvPr id="12" name="Rectangle: Rounded Corners 11">
            <a:extLst>
              <a:ext uri="{FF2B5EF4-FFF2-40B4-BE49-F238E27FC236}">
                <a16:creationId xmlns:a16="http://schemas.microsoft.com/office/drawing/2014/main" id="{12B6DC21-236C-3ED8-1C9E-D694A4F3B252}"/>
              </a:ext>
            </a:extLst>
          </p:cNvPr>
          <p:cNvSpPr/>
          <p:nvPr/>
        </p:nvSpPr>
        <p:spPr>
          <a:xfrm>
            <a:off x="7490640" y="4174137"/>
            <a:ext cx="1775637" cy="659218"/>
          </a:xfrm>
          <a:prstGeom prst="roundRect">
            <a:avLst/>
          </a:prstGeom>
          <a:solidFill>
            <a:srgbClr val="2437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Video</a:t>
            </a:r>
          </a:p>
        </p:txBody>
      </p:sp>
      <p:sp>
        <p:nvSpPr>
          <p:cNvPr id="14" name="Rectangle: Rounded Corners 13">
            <a:extLst>
              <a:ext uri="{FF2B5EF4-FFF2-40B4-BE49-F238E27FC236}">
                <a16:creationId xmlns:a16="http://schemas.microsoft.com/office/drawing/2014/main" id="{496D6227-D57A-3399-D7CC-036DAA729FC7}"/>
              </a:ext>
            </a:extLst>
          </p:cNvPr>
          <p:cNvSpPr/>
          <p:nvPr/>
        </p:nvSpPr>
        <p:spPr>
          <a:xfrm>
            <a:off x="7490639" y="5580616"/>
            <a:ext cx="1775637" cy="659218"/>
          </a:xfrm>
          <a:prstGeom prst="roundRect">
            <a:avLst/>
          </a:prstGeom>
          <a:solidFill>
            <a:srgbClr val="2437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Dealer Website</a:t>
            </a:r>
          </a:p>
        </p:txBody>
      </p:sp>
      <p:sp>
        <p:nvSpPr>
          <p:cNvPr id="15" name="Rectangle: Rounded Corners 14">
            <a:extLst>
              <a:ext uri="{FF2B5EF4-FFF2-40B4-BE49-F238E27FC236}">
                <a16:creationId xmlns:a16="http://schemas.microsoft.com/office/drawing/2014/main" id="{0A72143B-66F9-0C7F-5765-CC75273E3488}"/>
              </a:ext>
            </a:extLst>
          </p:cNvPr>
          <p:cNvSpPr/>
          <p:nvPr/>
        </p:nvSpPr>
        <p:spPr>
          <a:xfrm>
            <a:off x="9682953" y="3261110"/>
            <a:ext cx="1775637" cy="659218"/>
          </a:xfrm>
          <a:prstGeom prst="roundRect">
            <a:avLst/>
          </a:prstGeom>
          <a:solidFill>
            <a:srgbClr val="2437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Events</a:t>
            </a:r>
          </a:p>
        </p:txBody>
      </p:sp>
      <p:sp>
        <p:nvSpPr>
          <p:cNvPr id="16" name="Rectangle: Rounded Corners 15">
            <a:extLst>
              <a:ext uri="{FF2B5EF4-FFF2-40B4-BE49-F238E27FC236}">
                <a16:creationId xmlns:a16="http://schemas.microsoft.com/office/drawing/2014/main" id="{A2DFBED0-C8B3-50C4-9F41-8B6E9635C8D4}"/>
              </a:ext>
            </a:extLst>
          </p:cNvPr>
          <p:cNvSpPr/>
          <p:nvPr/>
        </p:nvSpPr>
        <p:spPr>
          <a:xfrm>
            <a:off x="3159306" y="5651301"/>
            <a:ext cx="1775637" cy="659218"/>
          </a:xfrm>
          <a:prstGeom prst="roundRect">
            <a:avLst/>
          </a:prstGeom>
          <a:solidFill>
            <a:srgbClr val="2437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Search</a:t>
            </a:r>
          </a:p>
        </p:txBody>
      </p:sp>
      <p:sp>
        <p:nvSpPr>
          <p:cNvPr id="17" name="Rectangle: Rounded Corners 16">
            <a:extLst>
              <a:ext uri="{FF2B5EF4-FFF2-40B4-BE49-F238E27FC236}">
                <a16:creationId xmlns:a16="http://schemas.microsoft.com/office/drawing/2014/main" id="{213E8195-28E7-3B6E-B353-A42EF84CFA16}"/>
              </a:ext>
            </a:extLst>
          </p:cNvPr>
          <p:cNvSpPr/>
          <p:nvPr/>
        </p:nvSpPr>
        <p:spPr>
          <a:xfrm>
            <a:off x="1089032" y="2037830"/>
            <a:ext cx="1775637" cy="659218"/>
          </a:xfrm>
          <a:prstGeom prst="roundRect">
            <a:avLst/>
          </a:prstGeom>
          <a:solidFill>
            <a:srgbClr val="2437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Print</a:t>
            </a:r>
          </a:p>
        </p:txBody>
      </p:sp>
      <p:sp>
        <p:nvSpPr>
          <p:cNvPr id="18" name="Rectangle: Rounded Corners 17">
            <a:extLst>
              <a:ext uri="{FF2B5EF4-FFF2-40B4-BE49-F238E27FC236}">
                <a16:creationId xmlns:a16="http://schemas.microsoft.com/office/drawing/2014/main" id="{0F6264AA-573D-035F-2718-E0CBF7170A22}"/>
              </a:ext>
            </a:extLst>
          </p:cNvPr>
          <p:cNvSpPr/>
          <p:nvPr/>
        </p:nvSpPr>
        <p:spPr>
          <a:xfrm>
            <a:off x="1542758" y="3356191"/>
            <a:ext cx="1775637" cy="659218"/>
          </a:xfrm>
          <a:prstGeom prst="roundRect">
            <a:avLst/>
          </a:prstGeom>
          <a:solidFill>
            <a:srgbClr val="2437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TV</a:t>
            </a:r>
          </a:p>
        </p:txBody>
      </p:sp>
      <p:sp>
        <p:nvSpPr>
          <p:cNvPr id="19" name="Rectangle: Rounded Corners 18">
            <a:extLst>
              <a:ext uri="{FF2B5EF4-FFF2-40B4-BE49-F238E27FC236}">
                <a16:creationId xmlns:a16="http://schemas.microsoft.com/office/drawing/2014/main" id="{D917B190-09A5-CBB2-01D0-252F880E0A46}"/>
              </a:ext>
            </a:extLst>
          </p:cNvPr>
          <p:cNvSpPr/>
          <p:nvPr/>
        </p:nvSpPr>
        <p:spPr>
          <a:xfrm>
            <a:off x="3453471" y="2283973"/>
            <a:ext cx="1775637" cy="659218"/>
          </a:xfrm>
          <a:prstGeom prst="roundRect">
            <a:avLst/>
          </a:prstGeom>
          <a:solidFill>
            <a:srgbClr val="2437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Radio</a:t>
            </a:r>
          </a:p>
        </p:txBody>
      </p:sp>
      <p:sp>
        <p:nvSpPr>
          <p:cNvPr id="20" name="Rectangle: Rounded Corners 19">
            <a:extLst>
              <a:ext uri="{FF2B5EF4-FFF2-40B4-BE49-F238E27FC236}">
                <a16:creationId xmlns:a16="http://schemas.microsoft.com/office/drawing/2014/main" id="{7C78359E-5EC3-A033-DC95-2CE784BE7C7F}"/>
              </a:ext>
            </a:extLst>
          </p:cNvPr>
          <p:cNvSpPr/>
          <p:nvPr/>
        </p:nvSpPr>
        <p:spPr>
          <a:xfrm>
            <a:off x="1003010" y="4503746"/>
            <a:ext cx="2215372" cy="659218"/>
          </a:xfrm>
          <a:prstGeom prst="roundRect">
            <a:avLst/>
          </a:prstGeom>
          <a:solidFill>
            <a:srgbClr val="2437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Online Advertising</a:t>
            </a:r>
          </a:p>
        </p:txBody>
      </p:sp>
      <p:sp>
        <p:nvSpPr>
          <p:cNvPr id="21" name="Rectangle: Rounded Corners 20">
            <a:extLst>
              <a:ext uri="{FF2B5EF4-FFF2-40B4-BE49-F238E27FC236}">
                <a16:creationId xmlns:a16="http://schemas.microsoft.com/office/drawing/2014/main" id="{C52E57DC-5927-93C1-59D7-371902BD43AC}"/>
              </a:ext>
            </a:extLst>
          </p:cNvPr>
          <p:cNvSpPr/>
          <p:nvPr/>
        </p:nvSpPr>
        <p:spPr>
          <a:xfrm>
            <a:off x="9369184" y="1585177"/>
            <a:ext cx="1775637" cy="659218"/>
          </a:xfrm>
          <a:prstGeom prst="roundRect">
            <a:avLst/>
          </a:prstGeom>
          <a:solidFill>
            <a:srgbClr val="2437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Billboards</a:t>
            </a:r>
          </a:p>
        </p:txBody>
      </p:sp>
      <p:sp>
        <p:nvSpPr>
          <p:cNvPr id="22" name="Rectangle: Rounded Corners 21">
            <a:extLst>
              <a:ext uri="{FF2B5EF4-FFF2-40B4-BE49-F238E27FC236}">
                <a16:creationId xmlns:a16="http://schemas.microsoft.com/office/drawing/2014/main" id="{6B5722E0-4753-7AC7-5D95-83BC2D827988}"/>
              </a:ext>
            </a:extLst>
          </p:cNvPr>
          <p:cNvSpPr/>
          <p:nvPr/>
        </p:nvSpPr>
        <p:spPr>
          <a:xfrm>
            <a:off x="9859929" y="4503746"/>
            <a:ext cx="1775637" cy="659218"/>
          </a:xfrm>
          <a:prstGeom prst="roundRect">
            <a:avLst/>
          </a:prstGeom>
          <a:solidFill>
            <a:srgbClr val="2437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Social Media</a:t>
            </a:r>
          </a:p>
        </p:txBody>
      </p:sp>
    </p:spTree>
    <p:custDataLst>
      <p:tags r:id="rId1"/>
    </p:custDataLst>
    <p:extLst>
      <p:ext uri="{BB962C8B-B14F-4D97-AF65-F5344CB8AC3E}">
        <p14:creationId xmlns:p14="http://schemas.microsoft.com/office/powerpoint/2010/main" val="3874354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500"/>
                            </p:stCondLst>
                            <p:childTnLst>
                              <p:par>
                                <p:cTn id="13" presetID="10" presetClass="entr" presetSubtype="0" fill="hold" grpId="0" nodeType="afterEffect">
                                  <p:stCondLst>
                                    <p:cond delay="50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2500"/>
                            </p:stCondLst>
                            <p:childTnLst>
                              <p:par>
                                <p:cTn id="17" presetID="10" presetClass="entr" presetSubtype="0" fill="hold" grpId="0" nodeType="afterEffect">
                                  <p:stCondLst>
                                    <p:cond delay="5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3500"/>
                            </p:stCondLst>
                            <p:childTnLst>
                              <p:par>
                                <p:cTn id="21" presetID="10" presetClass="entr" presetSubtype="0" fill="hold" grpId="0" nodeType="afterEffect">
                                  <p:stCondLst>
                                    <p:cond delay="50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par>
                          <p:cTn id="24" fill="hold">
                            <p:stCondLst>
                              <p:cond delay="4500"/>
                            </p:stCondLst>
                            <p:childTnLst>
                              <p:par>
                                <p:cTn id="25" presetID="10" presetClass="entr" presetSubtype="0" fill="hold" grpId="0" nodeType="afterEffect">
                                  <p:stCondLst>
                                    <p:cond delay="50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par>
                          <p:cTn id="28" fill="hold">
                            <p:stCondLst>
                              <p:cond delay="5500"/>
                            </p:stCondLst>
                            <p:childTnLst>
                              <p:par>
                                <p:cTn id="29" presetID="10" presetClass="entr" presetSubtype="0" fill="hold" grpId="0" nodeType="afterEffect">
                                  <p:stCondLst>
                                    <p:cond delay="50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par>
                          <p:cTn id="32" fill="hold">
                            <p:stCondLst>
                              <p:cond delay="6500"/>
                            </p:stCondLst>
                            <p:childTnLst>
                              <p:par>
                                <p:cTn id="33" presetID="10" presetClass="entr" presetSubtype="0" fill="hold" grpId="0" nodeType="afterEffect">
                                  <p:stCondLst>
                                    <p:cond delay="50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par>
                          <p:cTn id="36" fill="hold">
                            <p:stCondLst>
                              <p:cond delay="7500"/>
                            </p:stCondLst>
                            <p:childTnLst>
                              <p:par>
                                <p:cTn id="37" presetID="10" presetClass="entr" presetSubtype="0" fill="hold" grpId="0" nodeType="afterEffect">
                                  <p:stCondLst>
                                    <p:cond delay="50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par>
                          <p:cTn id="40" fill="hold">
                            <p:stCondLst>
                              <p:cond delay="8500"/>
                            </p:stCondLst>
                            <p:childTnLst>
                              <p:par>
                                <p:cTn id="41" presetID="10" presetClass="entr" presetSubtype="0" fill="hold" grpId="0" nodeType="afterEffect">
                                  <p:stCondLst>
                                    <p:cond delay="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par>
                          <p:cTn id="44" fill="hold">
                            <p:stCondLst>
                              <p:cond delay="9500"/>
                            </p:stCondLst>
                            <p:childTnLst>
                              <p:par>
                                <p:cTn id="45" presetID="10" presetClass="entr" presetSubtype="0" fill="hold" grpId="0" nodeType="afterEffect">
                                  <p:stCondLst>
                                    <p:cond delay="50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par>
                          <p:cTn id="48" fill="hold">
                            <p:stCondLst>
                              <p:cond delay="10500"/>
                            </p:stCondLst>
                            <p:childTnLst>
                              <p:par>
                                <p:cTn id="49" presetID="10" presetClass="entr" presetSubtype="0" fill="hold" grpId="0" nodeType="afterEffect">
                                  <p:stCondLst>
                                    <p:cond delay="50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childTnLst>
                          </p:cTn>
                        </p:par>
                        <p:par>
                          <p:cTn id="52" fill="hold">
                            <p:stCondLst>
                              <p:cond delay="11500"/>
                            </p:stCondLst>
                            <p:childTnLst>
                              <p:par>
                                <p:cTn id="53" presetID="10" presetClass="entr" presetSubtype="0" fill="hold" grpId="0" nodeType="afterEffect">
                                  <p:stCondLst>
                                    <p:cond delay="50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childTnLst>
                          </p:cTn>
                        </p:par>
                        <p:par>
                          <p:cTn id="56" fill="hold">
                            <p:stCondLst>
                              <p:cond delay="12500"/>
                            </p:stCondLst>
                            <p:childTnLst>
                              <p:par>
                                <p:cTn id="57" presetID="10" presetClass="entr" presetSubtype="0" fill="hold" grpId="0" nodeType="afterEffect">
                                  <p:stCondLst>
                                    <p:cond delay="50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childTnLst>
                          </p:cTn>
                        </p:par>
                        <p:par>
                          <p:cTn id="60" fill="hold">
                            <p:stCondLst>
                              <p:cond delay="13500"/>
                            </p:stCondLst>
                            <p:childTnLst>
                              <p:par>
                                <p:cTn id="61" presetID="10" presetClass="entr" presetSubtype="0" fill="hold" grpId="0" nodeType="afterEffect">
                                  <p:stCondLst>
                                    <p:cond delay="500"/>
                                  </p:stCondLst>
                                  <p:childTnLst>
                                    <p:set>
                                      <p:cBhvr>
                                        <p:cTn id="62" dur="1" fill="hold">
                                          <p:stCondLst>
                                            <p:cond delay="0"/>
                                          </p:stCondLst>
                                        </p:cTn>
                                        <p:tgtEl>
                                          <p:spTgt spid="21"/>
                                        </p:tgtEl>
                                        <p:attrNameLst>
                                          <p:attrName>style.visibility</p:attrName>
                                        </p:attrNameLst>
                                      </p:cBhvr>
                                      <p:to>
                                        <p:strVal val="visible"/>
                                      </p:to>
                                    </p:set>
                                    <p:animEffect transition="in" filter="fade">
                                      <p:cBhvr>
                                        <p:cTn id="6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P spid="11" grpId="0" animBg="1"/>
      <p:bldP spid="12" grpId="0" animBg="1"/>
      <p:bldP spid="14" grpId="0" animBg="1"/>
      <p:bldP spid="15" grpId="0" animBg="1"/>
      <p:bldP spid="16" grpId="0" animBg="1"/>
      <p:bldP spid="17" grpId="0" animBg="1"/>
      <p:bldP spid="18" grpId="0" animBg="1"/>
      <p:bldP spid="19" grpId="0" animBg="1"/>
      <p:bldP spid="20" grpId="0" animBg="1"/>
      <p:bldP spid="21" grpId="0" animBg="1"/>
      <p:bldP spid="2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0E1C379C-69E1-4E83-80F7-4D508694E4D4}"/>
              </a:ext>
            </a:extLst>
          </p:cNvPr>
          <p:cNvSpPr txBox="1"/>
          <p:nvPr/>
        </p:nvSpPr>
        <p:spPr>
          <a:xfrm>
            <a:off x="623272" y="985203"/>
            <a:ext cx="6160986" cy="4887593"/>
          </a:xfrm>
          <a:prstGeom prst="rect">
            <a:avLst/>
          </a:prstGeom>
          <a:ln w="12700">
            <a:miter lim="400000"/>
          </a:ln>
        </p:spPr>
        <p:txBody>
          <a:bodyPr wrap="square" lIns="90000" tIns="46800" rIns="90000" bIns="46800" anchor="t">
            <a:noAutofit/>
          </a:bodyPr>
          <a:lstStyle>
            <a:lvl1pPr lvl="0" algn="just" defTabSz="914400">
              <a:lnSpc>
                <a:spcPct val="140000"/>
              </a:lnSpc>
              <a:defRPr sz="1200">
                <a:solidFill>
                  <a:schemeClr val="tx1"/>
                </a:solidFill>
                <a:latin typeface="Lato Light"/>
                <a:ea typeface="Lato Light"/>
                <a:cs typeface="Lato Light"/>
              </a:defRPr>
            </a:lvl1pPr>
          </a:lstStyle>
          <a:p>
            <a:pPr algn="l">
              <a:lnSpc>
                <a:spcPct val="100000"/>
              </a:lnSpc>
            </a:pPr>
            <a:r>
              <a:rPr lang="en-US" sz="1800" b="1">
                <a:solidFill>
                  <a:srgbClr val="1B6CB3"/>
                </a:solidFill>
                <a:latin typeface="Arial (Headings)"/>
              </a:rPr>
              <a:t>How to identify a prospect:</a:t>
            </a:r>
          </a:p>
        </p:txBody>
      </p:sp>
      <p:sp>
        <p:nvSpPr>
          <p:cNvPr id="5" name="Text Placeholder 1">
            <a:extLst>
              <a:ext uri="{FF2B5EF4-FFF2-40B4-BE49-F238E27FC236}">
                <a16:creationId xmlns:a16="http://schemas.microsoft.com/office/drawing/2014/main" id="{7397EF82-CC71-1A66-7614-BA088B8070B0}"/>
              </a:ext>
            </a:extLst>
          </p:cNvPr>
          <p:cNvSpPr txBox="1">
            <a:spLocks/>
          </p:cNvSpPr>
          <p:nvPr/>
        </p:nvSpPr>
        <p:spPr>
          <a:xfrm>
            <a:off x="323850" y="187987"/>
            <a:ext cx="11544300" cy="380475"/>
          </a:xfrm>
          <a:prstGeom prst="rect">
            <a:avLst/>
          </a:prstGeom>
        </p:spPr>
        <p:txBody>
          <a:bodyPr/>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lvl="0">
              <a:buClr>
                <a:srgbClr val="005BAA"/>
              </a:buClr>
              <a:defRPr/>
            </a:pPr>
            <a:r>
              <a:rPr lang="en-US" sz="2000" b="1" kern="0">
                <a:solidFill>
                  <a:srgbClr val="005BAA"/>
                </a:solidFill>
                <a:latin typeface="Arial (Headings)"/>
              </a:rPr>
              <a:t>WHAT IS A PROSPECT?</a:t>
            </a:r>
          </a:p>
        </p:txBody>
      </p:sp>
      <p:sp>
        <p:nvSpPr>
          <p:cNvPr id="3" name="TextBox 2">
            <a:extLst>
              <a:ext uri="{FF2B5EF4-FFF2-40B4-BE49-F238E27FC236}">
                <a16:creationId xmlns:a16="http://schemas.microsoft.com/office/drawing/2014/main" id="{89A2DF11-2680-2331-0B97-EBC5E6B0BCF3}"/>
              </a:ext>
            </a:extLst>
          </p:cNvPr>
          <p:cNvSpPr txBox="1"/>
          <p:nvPr/>
        </p:nvSpPr>
        <p:spPr>
          <a:xfrm>
            <a:off x="623272" y="1552682"/>
            <a:ext cx="5881606" cy="4887593"/>
          </a:xfrm>
          <a:prstGeom prst="rect">
            <a:avLst/>
          </a:prstGeom>
          <a:ln w="12700">
            <a:miter lim="400000"/>
          </a:ln>
        </p:spPr>
        <p:txBody>
          <a:bodyPr wrap="square" lIns="90000" tIns="46800" rIns="90000" bIns="46800" anchor="t">
            <a:noAutofit/>
          </a:bodyPr>
          <a:lstStyle>
            <a:lvl1pPr lvl="0" algn="just" defTabSz="914400">
              <a:lnSpc>
                <a:spcPct val="140000"/>
              </a:lnSpc>
              <a:defRPr sz="1200">
                <a:solidFill>
                  <a:schemeClr val="tx1"/>
                </a:solidFill>
                <a:latin typeface="Lato Light"/>
                <a:ea typeface="Lato Light"/>
                <a:cs typeface="Lato Light"/>
              </a:defRPr>
            </a:lvl1pPr>
          </a:lstStyle>
          <a:p>
            <a:pPr marL="342900" indent="-342900" algn="l">
              <a:lnSpc>
                <a:spcPct val="100000"/>
              </a:lnSpc>
              <a:buFont typeface="Arial" panose="020B0604020202020204" pitchFamily="34" charset="0"/>
              <a:buChar char="•"/>
            </a:pPr>
            <a:r>
              <a:rPr lang="en-US" sz="1800">
                <a:solidFill>
                  <a:srgbClr val="1B6CB3"/>
                </a:solidFill>
                <a:latin typeface="Arial" panose="020B0604020202020204" pitchFamily="34" charset="0"/>
                <a:ea typeface="+mn-ea"/>
                <a:cs typeface="Arial" panose="020B0604020202020204" pitchFamily="34" charset="0"/>
              </a:rPr>
              <a:t>A lead that has met our qualifying criteria:</a:t>
            </a:r>
          </a:p>
          <a:p>
            <a:pPr marL="342900" indent="-342900" algn="l">
              <a:lnSpc>
                <a:spcPct val="100000"/>
              </a:lnSpc>
              <a:buFont typeface="Arial" panose="020B0604020202020204" pitchFamily="34" charset="0"/>
              <a:buChar char="•"/>
            </a:pPr>
            <a:endParaRPr lang="en-US" sz="1800">
              <a:solidFill>
                <a:srgbClr val="1B6CB3"/>
              </a:solidFill>
              <a:latin typeface="Arial" panose="020B0604020202020204" pitchFamily="34" charset="0"/>
              <a:ea typeface="+mn-ea"/>
              <a:cs typeface="Arial" panose="020B0604020202020204" pitchFamily="34" charset="0"/>
            </a:endParaRPr>
          </a:p>
          <a:p>
            <a:pPr marL="800100" lvl="1" indent="-342900">
              <a:buFont typeface="Arial" panose="020B0604020202020204" pitchFamily="34" charset="0"/>
              <a:buChar char="•"/>
            </a:pPr>
            <a:r>
              <a:rPr lang="en-US" sz="1600">
                <a:solidFill>
                  <a:srgbClr val="1B6CB3"/>
                </a:solidFill>
                <a:latin typeface="Arial" panose="020B0604020202020204" pitchFamily="34" charset="0"/>
                <a:cs typeface="Arial" panose="020B0604020202020204" pitchFamily="34" charset="0"/>
              </a:rPr>
              <a:t>The customer has shown interest in our products or services</a:t>
            </a:r>
          </a:p>
          <a:p>
            <a:pPr marL="800100" lvl="1" indent="-342900">
              <a:buFont typeface="Arial" panose="020B0604020202020204" pitchFamily="34" charset="0"/>
              <a:buChar char="•"/>
            </a:pPr>
            <a:endParaRPr lang="en-US" sz="1600">
              <a:solidFill>
                <a:srgbClr val="1B6CB3"/>
              </a:solidFill>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1600">
                <a:solidFill>
                  <a:srgbClr val="1B6CB3"/>
                </a:solidFill>
                <a:latin typeface="Arial" panose="020B0604020202020204" pitchFamily="34" charset="0"/>
                <a:cs typeface="Arial" panose="020B0604020202020204" pitchFamily="34" charset="0"/>
              </a:rPr>
              <a:t>Two-way communication happened between you and the potential customer (email, phone, in-person, WhatsApp)</a:t>
            </a:r>
          </a:p>
          <a:p>
            <a:pPr marL="800100" lvl="1" indent="-342900">
              <a:buFont typeface="Arial" panose="020B0604020202020204" pitchFamily="34" charset="0"/>
              <a:buChar char="•"/>
            </a:pPr>
            <a:endParaRPr lang="en-US" sz="1600">
              <a:solidFill>
                <a:srgbClr val="1B6CB3"/>
              </a:solidFill>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1600">
                <a:solidFill>
                  <a:srgbClr val="1B6CB3"/>
                </a:solidFill>
                <a:latin typeface="Arial" panose="020B0604020202020204" pitchFamily="34" charset="0"/>
                <a:cs typeface="Arial" panose="020B0604020202020204" pitchFamily="34" charset="0"/>
              </a:rPr>
              <a:t>We have established initial wants and needs</a:t>
            </a:r>
          </a:p>
          <a:p>
            <a:pPr lvl="1"/>
            <a:endParaRPr lang="en-US">
              <a:solidFill>
                <a:srgbClr val="1B6CB3"/>
              </a:solidFill>
              <a:latin typeface="Arial" panose="020B0604020202020204" pitchFamily="34" charset="0"/>
              <a:ea typeface="+mn-ea"/>
              <a:cs typeface="Arial" panose="020B0604020202020204" pitchFamily="34" charset="0"/>
            </a:endParaRPr>
          </a:p>
          <a:p>
            <a:pPr marL="342900" indent="-342900" algn="l">
              <a:lnSpc>
                <a:spcPct val="100000"/>
              </a:lnSpc>
              <a:buFont typeface="Arial" panose="020B0604020202020204" pitchFamily="34" charset="0"/>
              <a:buChar char="•"/>
            </a:pPr>
            <a:r>
              <a:rPr lang="en-US" sz="1800">
                <a:solidFill>
                  <a:srgbClr val="1B6CB3"/>
                </a:solidFill>
                <a:latin typeface="Arial" panose="020B0604020202020204" pitchFamily="34" charset="0"/>
                <a:ea typeface="+mn-ea"/>
                <a:cs typeface="Arial" panose="020B0604020202020204" pitchFamily="34" charset="0"/>
              </a:rPr>
              <a:t>A prospect can also be:</a:t>
            </a:r>
          </a:p>
          <a:p>
            <a:pPr marL="342900" indent="-342900" algn="l">
              <a:lnSpc>
                <a:spcPct val="100000"/>
              </a:lnSpc>
              <a:buFont typeface="Arial" panose="020B0604020202020204" pitchFamily="34" charset="0"/>
              <a:buChar char="•"/>
            </a:pPr>
            <a:endParaRPr lang="en-US" sz="1800">
              <a:solidFill>
                <a:srgbClr val="1B6CB3"/>
              </a:solidFill>
              <a:latin typeface="Arial" panose="020B0604020202020204" pitchFamily="34" charset="0"/>
              <a:ea typeface="+mn-ea"/>
              <a:cs typeface="Arial" panose="020B0604020202020204" pitchFamily="34" charset="0"/>
            </a:endParaRPr>
          </a:p>
          <a:p>
            <a:pPr marL="800100" lvl="1" indent="-342900">
              <a:buFont typeface="Arial" panose="020B0604020202020204" pitchFamily="34" charset="0"/>
              <a:buChar char="•"/>
            </a:pPr>
            <a:r>
              <a:rPr lang="en-US" sz="1600">
                <a:solidFill>
                  <a:srgbClr val="1B6CB3"/>
                </a:solidFill>
                <a:latin typeface="Arial" panose="020B0604020202020204" pitchFamily="34" charset="0"/>
                <a:cs typeface="Arial" panose="020B0604020202020204" pitchFamily="34" charset="0"/>
              </a:rPr>
              <a:t>One of our current customers</a:t>
            </a:r>
          </a:p>
          <a:p>
            <a:pPr marL="800100" lvl="1" indent="-342900">
              <a:buFont typeface="Arial" panose="020B0604020202020204" pitchFamily="34" charset="0"/>
              <a:buChar char="•"/>
            </a:pPr>
            <a:endParaRPr lang="en-US" sz="1600">
              <a:solidFill>
                <a:srgbClr val="1B6CB3"/>
              </a:solidFill>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1600">
                <a:solidFill>
                  <a:srgbClr val="1B6CB3"/>
                </a:solidFill>
                <a:latin typeface="Arial" panose="020B0604020202020204" pitchFamily="34" charset="0"/>
                <a:cs typeface="Arial" panose="020B0604020202020204" pitchFamily="34" charset="0"/>
              </a:rPr>
              <a:t>An exciting service customer</a:t>
            </a:r>
          </a:p>
          <a:p>
            <a:pPr marL="800100" lvl="1" indent="-342900">
              <a:buFont typeface="Arial" panose="020B0604020202020204" pitchFamily="34" charset="0"/>
              <a:buChar char="•"/>
            </a:pPr>
            <a:endParaRPr lang="en-US" sz="1600">
              <a:solidFill>
                <a:srgbClr val="1B6CB3"/>
              </a:solidFill>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1600">
                <a:solidFill>
                  <a:srgbClr val="1B6CB3"/>
                </a:solidFill>
                <a:latin typeface="Arial" panose="020B0604020202020204" pitchFamily="34" charset="0"/>
                <a:cs typeface="Arial" panose="020B0604020202020204" pitchFamily="34" charset="0"/>
              </a:rPr>
              <a:t>Referrals </a:t>
            </a:r>
          </a:p>
          <a:p>
            <a:pPr marL="800100" lvl="1" indent="-342900">
              <a:buFont typeface="Arial" panose="020B0604020202020204" pitchFamily="34" charset="0"/>
              <a:buChar char="•"/>
            </a:pPr>
            <a:endParaRPr lang="en-US" sz="1400">
              <a:solidFill>
                <a:srgbClr val="1B6CB3"/>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1800">
              <a:solidFill>
                <a:srgbClr val="1B6CB3"/>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6542B25-951D-75EE-DB6D-D0AF4AF0C453}"/>
              </a:ext>
            </a:extLst>
          </p:cNvPr>
          <p:cNvPicPr>
            <a:picLocks noChangeAspect="1"/>
          </p:cNvPicPr>
          <p:nvPr/>
        </p:nvPicPr>
        <p:blipFill rotWithShape="1">
          <a:blip r:embed="rId4"/>
          <a:srcRect l="-101" t="5891" r="9697" b="3907"/>
          <a:stretch/>
        </p:blipFill>
        <p:spPr>
          <a:xfrm>
            <a:off x="6541895" y="-10510"/>
            <a:ext cx="5650105" cy="6573288"/>
          </a:xfrm>
          <a:prstGeom prst="rect">
            <a:avLst/>
          </a:prstGeom>
          <a:effectLst/>
        </p:spPr>
      </p:pic>
    </p:spTree>
    <p:custDataLst>
      <p:tags r:id="rId1"/>
    </p:custDataLst>
    <p:extLst>
      <p:ext uri="{BB962C8B-B14F-4D97-AF65-F5344CB8AC3E}">
        <p14:creationId xmlns:p14="http://schemas.microsoft.com/office/powerpoint/2010/main" val="225666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871C41-51CE-3E19-8AED-88B145214111}"/>
              </a:ext>
            </a:extLst>
          </p:cNvPr>
          <p:cNvPicPr>
            <a:picLocks noChangeAspect="1"/>
          </p:cNvPicPr>
          <p:nvPr/>
        </p:nvPicPr>
        <p:blipFill rotWithShape="1">
          <a:blip r:embed="rId4"/>
          <a:srcRect l="1" t="682" r="24352" b="11111"/>
          <a:stretch/>
        </p:blipFill>
        <p:spPr>
          <a:xfrm>
            <a:off x="6548245" y="-1"/>
            <a:ext cx="5650106" cy="6565901"/>
          </a:xfrm>
          <a:prstGeom prst="rect">
            <a:avLst/>
          </a:prstGeom>
        </p:spPr>
      </p:pic>
      <p:sp>
        <p:nvSpPr>
          <p:cNvPr id="23" name="TextBox 22">
            <a:extLst>
              <a:ext uri="{FF2B5EF4-FFF2-40B4-BE49-F238E27FC236}">
                <a16:creationId xmlns:a16="http://schemas.microsoft.com/office/drawing/2014/main" id="{0E1C379C-69E1-4E83-80F7-4D508694E4D4}"/>
              </a:ext>
            </a:extLst>
          </p:cNvPr>
          <p:cNvSpPr txBox="1"/>
          <p:nvPr/>
        </p:nvSpPr>
        <p:spPr>
          <a:xfrm>
            <a:off x="623272" y="830539"/>
            <a:ext cx="6298228" cy="572220"/>
          </a:xfrm>
          <a:prstGeom prst="rect">
            <a:avLst/>
          </a:prstGeom>
          <a:ln w="12700">
            <a:miter lim="400000"/>
          </a:ln>
        </p:spPr>
        <p:txBody>
          <a:bodyPr wrap="square" lIns="90000" tIns="46800" rIns="90000" bIns="46800" anchor="t">
            <a:noAutofit/>
          </a:bodyPr>
          <a:lstStyle>
            <a:lvl1pPr lvl="0" algn="just" defTabSz="914400">
              <a:lnSpc>
                <a:spcPct val="140000"/>
              </a:lnSpc>
              <a:defRPr sz="1200">
                <a:solidFill>
                  <a:schemeClr val="tx1"/>
                </a:solidFill>
                <a:latin typeface="Lato Light"/>
                <a:ea typeface="Lato Light"/>
                <a:cs typeface="Lato Light"/>
              </a:defRPr>
            </a:lvl1pPr>
          </a:lstStyle>
          <a:p>
            <a:pPr algn="l">
              <a:lnSpc>
                <a:spcPct val="100000"/>
              </a:lnSpc>
            </a:pPr>
            <a:r>
              <a:rPr lang="en-US" sz="1800" b="1">
                <a:solidFill>
                  <a:srgbClr val="1B6CB3"/>
                </a:solidFill>
                <a:latin typeface="Arial" panose="020B0604020202020204" pitchFamily="34" charset="0"/>
                <a:cs typeface="Arial" panose="020B0604020202020204" pitchFamily="34" charset="0"/>
              </a:rPr>
              <a:t>Sales prospecting explained</a:t>
            </a:r>
          </a:p>
        </p:txBody>
      </p:sp>
      <p:sp>
        <p:nvSpPr>
          <p:cNvPr id="5" name="Text Placeholder 1">
            <a:extLst>
              <a:ext uri="{FF2B5EF4-FFF2-40B4-BE49-F238E27FC236}">
                <a16:creationId xmlns:a16="http://schemas.microsoft.com/office/drawing/2014/main" id="{7397EF82-CC71-1A66-7614-BA088B8070B0}"/>
              </a:ext>
            </a:extLst>
          </p:cNvPr>
          <p:cNvSpPr txBox="1">
            <a:spLocks/>
          </p:cNvSpPr>
          <p:nvPr/>
        </p:nvSpPr>
        <p:spPr>
          <a:xfrm>
            <a:off x="323850" y="187987"/>
            <a:ext cx="11544300" cy="380475"/>
          </a:xfrm>
          <a:prstGeom prst="rect">
            <a:avLst/>
          </a:prstGeom>
        </p:spPr>
        <p:txBody>
          <a:bodyPr/>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lvl="0">
              <a:buClr>
                <a:srgbClr val="005BAA"/>
              </a:buClr>
              <a:defRPr/>
            </a:pPr>
            <a:r>
              <a:rPr lang="en-US" sz="2000" b="1" kern="0">
                <a:solidFill>
                  <a:srgbClr val="005BAA"/>
                </a:solidFill>
                <a:latin typeface="Arial (Headings)"/>
              </a:rPr>
              <a:t>SALES PROSPECTING</a:t>
            </a:r>
          </a:p>
        </p:txBody>
      </p:sp>
      <p:sp>
        <p:nvSpPr>
          <p:cNvPr id="4" name="TextBox 3">
            <a:extLst>
              <a:ext uri="{FF2B5EF4-FFF2-40B4-BE49-F238E27FC236}">
                <a16:creationId xmlns:a16="http://schemas.microsoft.com/office/drawing/2014/main" id="{5E1726BF-C160-CF39-96DF-4102C9D34489}"/>
              </a:ext>
            </a:extLst>
          </p:cNvPr>
          <p:cNvSpPr txBox="1"/>
          <p:nvPr/>
        </p:nvSpPr>
        <p:spPr>
          <a:xfrm>
            <a:off x="623272" y="1455922"/>
            <a:ext cx="6298229" cy="1624162"/>
          </a:xfrm>
          <a:prstGeom prst="rect">
            <a:avLst/>
          </a:prstGeom>
          <a:ln w="12700">
            <a:miter lim="400000"/>
          </a:ln>
        </p:spPr>
        <p:txBody>
          <a:bodyPr wrap="square" lIns="90000" tIns="46800" rIns="90000" bIns="46800" anchor="t">
            <a:noAutofit/>
          </a:bodyPr>
          <a:lstStyle>
            <a:lvl1pPr lvl="0" algn="just" defTabSz="914400">
              <a:lnSpc>
                <a:spcPct val="140000"/>
              </a:lnSpc>
              <a:defRPr sz="1200">
                <a:solidFill>
                  <a:schemeClr val="tx1"/>
                </a:solidFill>
                <a:latin typeface="Lato Light"/>
                <a:ea typeface="Lato Light"/>
                <a:cs typeface="Lato Light"/>
              </a:defRPr>
            </a:lvl1pPr>
          </a:lstStyle>
          <a:p>
            <a:pPr marL="342900" indent="-342900" algn="l">
              <a:lnSpc>
                <a:spcPct val="100000"/>
              </a:lnSpc>
              <a:buFont typeface="Arial" panose="020B0604020202020204" pitchFamily="34" charset="0"/>
              <a:buChar char="•"/>
            </a:pPr>
            <a:r>
              <a:rPr lang="en-US" sz="1800">
                <a:solidFill>
                  <a:srgbClr val="1B6CB3"/>
                </a:solidFill>
                <a:latin typeface="Arial" panose="020B0604020202020204" pitchFamily="34" charset="0"/>
                <a:ea typeface="+mn-ea"/>
                <a:cs typeface="Arial" panose="020B0604020202020204" pitchFamily="34" charset="0"/>
              </a:rPr>
              <a:t>Set of actions aimed at initiating and qualifying new business opportunities </a:t>
            </a:r>
          </a:p>
          <a:p>
            <a:pPr marL="342900" indent="-342900" algn="l">
              <a:lnSpc>
                <a:spcPct val="100000"/>
              </a:lnSpc>
              <a:buFont typeface="Arial" panose="020B0604020202020204" pitchFamily="34" charset="0"/>
              <a:buChar char="•"/>
            </a:pPr>
            <a:endParaRPr lang="en-US" sz="1800">
              <a:solidFill>
                <a:srgbClr val="1B6CB3"/>
              </a:solidFill>
              <a:latin typeface="Arial" panose="020B0604020202020204" pitchFamily="34" charset="0"/>
              <a:ea typeface="+mn-ea"/>
              <a:cs typeface="Arial" panose="020B0604020202020204" pitchFamily="34" charset="0"/>
            </a:endParaRPr>
          </a:p>
          <a:p>
            <a:pPr marL="342900" indent="-342900" algn="l">
              <a:lnSpc>
                <a:spcPct val="100000"/>
              </a:lnSpc>
              <a:buFont typeface="Arial" panose="020B0604020202020204" pitchFamily="34" charset="0"/>
              <a:buChar char="•"/>
            </a:pPr>
            <a:r>
              <a:rPr lang="en-US" sz="1800">
                <a:solidFill>
                  <a:srgbClr val="1B6CB3"/>
                </a:solidFill>
                <a:latin typeface="Arial" panose="020B0604020202020204" pitchFamily="34" charset="0"/>
                <a:ea typeface="+mn-ea"/>
                <a:cs typeface="Arial" panose="020B0604020202020204" pitchFamily="34" charset="0"/>
              </a:rPr>
              <a:t>Identifying potential customers and nurturing them</a:t>
            </a:r>
          </a:p>
        </p:txBody>
      </p:sp>
      <p:sp>
        <p:nvSpPr>
          <p:cNvPr id="6" name="TextBox 5">
            <a:extLst>
              <a:ext uri="{FF2B5EF4-FFF2-40B4-BE49-F238E27FC236}">
                <a16:creationId xmlns:a16="http://schemas.microsoft.com/office/drawing/2014/main" id="{B7D78D5F-C602-9834-7738-F7156E47E9DA}"/>
              </a:ext>
            </a:extLst>
          </p:cNvPr>
          <p:cNvSpPr txBox="1"/>
          <p:nvPr/>
        </p:nvSpPr>
        <p:spPr>
          <a:xfrm>
            <a:off x="623272" y="3171898"/>
            <a:ext cx="6298228" cy="774426"/>
          </a:xfrm>
          <a:prstGeom prst="rect">
            <a:avLst/>
          </a:prstGeom>
          <a:ln w="12700">
            <a:miter lim="400000"/>
          </a:ln>
        </p:spPr>
        <p:txBody>
          <a:bodyPr wrap="square" lIns="90000" tIns="46800" rIns="90000" bIns="46800" anchor="t">
            <a:noAutofit/>
          </a:bodyPr>
          <a:lstStyle>
            <a:lvl1pPr lvl="0" algn="just" defTabSz="914400">
              <a:lnSpc>
                <a:spcPct val="140000"/>
              </a:lnSpc>
              <a:defRPr sz="1200">
                <a:solidFill>
                  <a:schemeClr val="tx1"/>
                </a:solidFill>
                <a:latin typeface="Lato Light"/>
                <a:ea typeface="Lato Light"/>
                <a:cs typeface="Lato Light"/>
              </a:defRPr>
            </a:lvl1pPr>
          </a:lstStyle>
          <a:p>
            <a:pPr algn="l">
              <a:lnSpc>
                <a:spcPct val="100000"/>
              </a:lnSpc>
            </a:pPr>
            <a:r>
              <a:rPr lang="en-US" sz="1800" b="1">
                <a:solidFill>
                  <a:srgbClr val="1B6CB3"/>
                </a:solidFill>
                <a:latin typeface="Arial" panose="020B0604020202020204" pitchFamily="34" charset="0"/>
                <a:cs typeface="Arial" panose="020B0604020202020204" pitchFamily="34" charset="0"/>
              </a:rPr>
              <a:t>Why we need to prospect</a:t>
            </a:r>
            <a:endParaRPr lang="en-US" sz="1800" b="1">
              <a:solidFill>
                <a:srgbClr val="1B6CB3"/>
              </a:solidFill>
              <a:latin typeface="Arial" panose="020B0604020202020204" pitchFamily="34" charset="0"/>
              <a:ea typeface="+mn-ea"/>
              <a:cs typeface="Arial" panose="020B0604020202020204" pitchFamily="34" charset="0"/>
            </a:endParaRPr>
          </a:p>
        </p:txBody>
      </p:sp>
      <p:sp>
        <p:nvSpPr>
          <p:cNvPr id="7" name="TextBox 6">
            <a:extLst>
              <a:ext uri="{FF2B5EF4-FFF2-40B4-BE49-F238E27FC236}">
                <a16:creationId xmlns:a16="http://schemas.microsoft.com/office/drawing/2014/main" id="{D30323C2-69E5-45D3-7932-E8297D992910}"/>
              </a:ext>
            </a:extLst>
          </p:cNvPr>
          <p:cNvSpPr txBox="1"/>
          <p:nvPr/>
        </p:nvSpPr>
        <p:spPr>
          <a:xfrm>
            <a:off x="623272" y="3946324"/>
            <a:ext cx="5665385" cy="4887593"/>
          </a:xfrm>
          <a:prstGeom prst="rect">
            <a:avLst/>
          </a:prstGeom>
          <a:ln w="12700">
            <a:miter lim="400000"/>
          </a:ln>
        </p:spPr>
        <p:txBody>
          <a:bodyPr wrap="square" lIns="90000" tIns="46800" rIns="90000" bIns="46800" anchor="t">
            <a:noAutofit/>
          </a:bodyPr>
          <a:lstStyle>
            <a:lvl1pPr lvl="0" algn="just" defTabSz="914400">
              <a:lnSpc>
                <a:spcPct val="140000"/>
              </a:lnSpc>
              <a:defRPr sz="1200">
                <a:solidFill>
                  <a:schemeClr val="tx1"/>
                </a:solidFill>
                <a:latin typeface="Lato Light"/>
                <a:ea typeface="Lato Light"/>
                <a:cs typeface="Lato Light"/>
              </a:defRPr>
            </a:lvl1pPr>
          </a:lstStyle>
          <a:p>
            <a:pPr marL="342900" indent="-342900" algn="l">
              <a:lnSpc>
                <a:spcPct val="100000"/>
              </a:lnSpc>
              <a:buFont typeface="Arial" panose="020B0604020202020204" pitchFamily="34" charset="0"/>
              <a:buChar char="•"/>
            </a:pPr>
            <a:r>
              <a:rPr lang="en-US" sz="1800">
                <a:solidFill>
                  <a:srgbClr val="1B6CB3"/>
                </a:solidFill>
                <a:latin typeface="Arial" panose="020B0604020202020204" pitchFamily="34" charset="0"/>
                <a:ea typeface="+mn-ea"/>
                <a:cs typeface="Arial" panose="020B0604020202020204" pitchFamily="34" charset="0"/>
              </a:rPr>
              <a:t>Prospecting produces a constant flow of future customers for us to target</a:t>
            </a:r>
          </a:p>
          <a:p>
            <a:pPr marL="342900" indent="-342900" algn="l">
              <a:lnSpc>
                <a:spcPct val="100000"/>
              </a:lnSpc>
              <a:buFont typeface="Arial" panose="020B0604020202020204" pitchFamily="34" charset="0"/>
              <a:buChar char="•"/>
            </a:pPr>
            <a:endParaRPr lang="en-US" sz="1800">
              <a:solidFill>
                <a:srgbClr val="1B6CB3"/>
              </a:solidFill>
              <a:latin typeface="Arial" panose="020B0604020202020204" pitchFamily="34" charset="0"/>
              <a:ea typeface="+mn-ea"/>
              <a:cs typeface="Arial" panose="020B0604020202020204" pitchFamily="34" charset="0"/>
            </a:endParaRPr>
          </a:p>
          <a:p>
            <a:pPr marL="342900" indent="-342900" algn="l">
              <a:lnSpc>
                <a:spcPct val="100000"/>
              </a:lnSpc>
              <a:buFont typeface="Arial" panose="020B0604020202020204" pitchFamily="34" charset="0"/>
              <a:buChar char="•"/>
            </a:pPr>
            <a:r>
              <a:rPr lang="en-US" sz="1800">
                <a:solidFill>
                  <a:srgbClr val="1B6CB3"/>
                </a:solidFill>
                <a:latin typeface="Arial" panose="020B0604020202020204" pitchFamily="34" charset="0"/>
                <a:ea typeface="+mn-ea"/>
                <a:cs typeface="Arial" panose="020B0604020202020204" pitchFamily="34" charset="0"/>
              </a:rPr>
              <a:t>The larger our customer &amp; prospect base the greater the opportunity to achieve our targets </a:t>
            </a:r>
          </a:p>
          <a:p>
            <a:pPr marL="342900" indent="-342900" algn="l">
              <a:lnSpc>
                <a:spcPct val="100000"/>
              </a:lnSpc>
              <a:buFont typeface="Arial" panose="020B0604020202020204" pitchFamily="34" charset="0"/>
              <a:buChar char="•"/>
            </a:pPr>
            <a:endParaRPr lang="en-US" sz="1800">
              <a:solidFill>
                <a:srgbClr val="1B6CB3"/>
              </a:solidFill>
              <a:latin typeface="Arial" panose="020B0604020202020204" pitchFamily="34" charset="0"/>
              <a:ea typeface="+mn-ea"/>
              <a:cs typeface="Arial" panose="020B0604020202020204" pitchFamily="34" charset="0"/>
            </a:endParaRPr>
          </a:p>
          <a:p>
            <a:pPr marL="342900" indent="-342900" algn="l">
              <a:lnSpc>
                <a:spcPct val="100000"/>
              </a:lnSpc>
              <a:buFont typeface="Arial" panose="020B0604020202020204" pitchFamily="34" charset="0"/>
              <a:buChar char="•"/>
            </a:pPr>
            <a:r>
              <a:rPr lang="en-US" sz="1800">
                <a:solidFill>
                  <a:srgbClr val="1B6CB3"/>
                </a:solidFill>
                <a:latin typeface="Arial" panose="020B0604020202020204" pitchFamily="34" charset="0"/>
                <a:ea typeface="+mn-ea"/>
                <a:cs typeface="Arial" panose="020B0604020202020204" pitchFamily="34" charset="0"/>
              </a:rPr>
              <a:t>The great salesmen in our industry prospect, so we should as well </a:t>
            </a:r>
          </a:p>
        </p:txBody>
      </p:sp>
    </p:spTree>
    <p:custDataLst>
      <p:tags r:id="rId1"/>
    </p:custDataLst>
    <p:extLst>
      <p:ext uri="{BB962C8B-B14F-4D97-AF65-F5344CB8AC3E}">
        <p14:creationId xmlns:p14="http://schemas.microsoft.com/office/powerpoint/2010/main" val="8681277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 grpId="0" animBg="1"/>
      <p:bldP spid="6"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7397EF82-CC71-1A66-7614-BA088B8070B0}"/>
              </a:ext>
            </a:extLst>
          </p:cNvPr>
          <p:cNvSpPr txBox="1">
            <a:spLocks/>
          </p:cNvSpPr>
          <p:nvPr/>
        </p:nvSpPr>
        <p:spPr>
          <a:xfrm>
            <a:off x="323850" y="134824"/>
            <a:ext cx="11544300" cy="380475"/>
          </a:xfrm>
          <a:prstGeom prst="rect">
            <a:avLst/>
          </a:prstGeom>
        </p:spPr>
        <p:txBody>
          <a:bodyPr/>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lvl="0">
              <a:buClr>
                <a:srgbClr val="005BAA"/>
              </a:buClr>
              <a:defRPr/>
            </a:pPr>
            <a:r>
              <a:rPr lang="en-US" sz="2000" b="1" kern="0">
                <a:solidFill>
                  <a:srgbClr val="005BAA"/>
                </a:solidFill>
                <a:latin typeface="Arial (Headings)"/>
              </a:rPr>
              <a:t>WHO ARE YOUR PROSPECTS?</a:t>
            </a:r>
          </a:p>
        </p:txBody>
      </p:sp>
      <p:graphicFrame>
        <p:nvGraphicFramePr>
          <p:cNvPr id="7" name="Diagram 6">
            <a:extLst>
              <a:ext uri="{FF2B5EF4-FFF2-40B4-BE49-F238E27FC236}">
                <a16:creationId xmlns:a16="http://schemas.microsoft.com/office/drawing/2014/main" id="{363D6DA8-FE39-378B-9893-CE1680EAF472}"/>
              </a:ext>
            </a:extLst>
          </p:cNvPr>
          <p:cNvGraphicFramePr/>
          <p:nvPr/>
        </p:nvGraphicFramePr>
        <p:xfrm>
          <a:off x="3530687" y="3608625"/>
          <a:ext cx="4926422" cy="24511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8" name="Diagram 7">
            <a:extLst>
              <a:ext uri="{FF2B5EF4-FFF2-40B4-BE49-F238E27FC236}">
                <a16:creationId xmlns:a16="http://schemas.microsoft.com/office/drawing/2014/main" id="{3B928A96-D114-70AA-A02A-C47585E76ECD}"/>
              </a:ext>
            </a:extLst>
          </p:cNvPr>
          <p:cNvGraphicFramePr/>
          <p:nvPr/>
        </p:nvGraphicFramePr>
        <p:xfrm>
          <a:off x="730093" y="836388"/>
          <a:ext cx="4926422" cy="245114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9" name="Diagram 8">
            <a:extLst>
              <a:ext uri="{FF2B5EF4-FFF2-40B4-BE49-F238E27FC236}">
                <a16:creationId xmlns:a16="http://schemas.microsoft.com/office/drawing/2014/main" id="{23C07AB4-B616-7094-E060-E424C2326B5C}"/>
              </a:ext>
            </a:extLst>
          </p:cNvPr>
          <p:cNvGraphicFramePr/>
          <p:nvPr/>
        </p:nvGraphicFramePr>
        <p:xfrm>
          <a:off x="6380880" y="836388"/>
          <a:ext cx="4926422" cy="2451148"/>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custDataLst>
      <p:tags r:id="rId1"/>
    </p:custDataLst>
    <p:extLst>
      <p:ext uri="{BB962C8B-B14F-4D97-AF65-F5344CB8AC3E}">
        <p14:creationId xmlns:p14="http://schemas.microsoft.com/office/powerpoint/2010/main" val="2413216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Graphic spid="8" grpId="0">
        <p:bldAsOne/>
      </p:bldGraphic>
      <p:bldGraphic spid="9"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7397EF82-CC71-1A66-7614-BA088B8070B0}"/>
              </a:ext>
            </a:extLst>
          </p:cNvPr>
          <p:cNvSpPr txBox="1">
            <a:spLocks/>
          </p:cNvSpPr>
          <p:nvPr/>
        </p:nvSpPr>
        <p:spPr>
          <a:xfrm>
            <a:off x="323850" y="187987"/>
            <a:ext cx="11544300" cy="380475"/>
          </a:xfrm>
          <a:prstGeom prst="rect">
            <a:avLst/>
          </a:prstGeom>
        </p:spPr>
        <p:txBody>
          <a:bodyPr/>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lvl="0">
              <a:buClr>
                <a:srgbClr val="005BAA"/>
              </a:buClr>
              <a:defRPr/>
            </a:pPr>
            <a:r>
              <a:rPr lang="en-US" sz="2000" b="1" kern="0">
                <a:solidFill>
                  <a:srgbClr val="005BAA"/>
                </a:solidFill>
                <a:latin typeface="Arial (Headings)"/>
              </a:rPr>
              <a:t>SALES PROSPECTING VS. LEAD GENERATION</a:t>
            </a:r>
          </a:p>
        </p:txBody>
      </p:sp>
      <p:graphicFrame>
        <p:nvGraphicFramePr>
          <p:cNvPr id="18" name="Diagram 17">
            <a:extLst>
              <a:ext uri="{FF2B5EF4-FFF2-40B4-BE49-F238E27FC236}">
                <a16:creationId xmlns:a16="http://schemas.microsoft.com/office/drawing/2014/main" id="{1B76C483-E40E-B1DE-5A22-A6458613066F}"/>
              </a:ext>
            </a:extLst>
          </p:cNvPr>
          <p:cNvGraphicFramePr/>
          <p:nvPr/>
        </p:nvGraphicFramePr>
        <p:xfrm>
          <a:off x="882502" y="1056266"/>
          <a:ext cx="4954772" cy="47454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9" name="Diagram 18">
            <a:extLst>
              <a:ext uri="{FF2B5EF4-FFF2-40B4-BE49-F238E27FC236}">
                <a16:creationId xmlns:a16="http://schemas.microsoft.com/office/drawing/2014/main" id="{96A41B5A-B2CB-D54E-12A3-9598D3CF3C1D}"/>
              </a:ext>
            </a:extLst>
          </p:cNvPr>
          <p:cNvGraphicFramePr/>
          <p:nvPr/>
        </p:nvGraphicFramePr>
        <p:xfrm>
          <a:off x="6489404" y="1056266"/>
          <a:ext cx="4954772" cy="474546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custDataLst>
      <p:tags r:id="rId1"/>
    </p:custDataLst>
    <p:extLst>
      <p:ext uri="{BB962C8B-B14F-4D97-AF65-F5344CB8AC3E}">
        <p14:creationId xmlns:p14="http://schemas.microsoft.com/office/powerpoint/2010/main" val="1147957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Graphic spid="19"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269D5FD-0BBE-9160-8315-04C3903DC458}"/>
              </a:ext>
            </a:extLst>
          </p:cNvPr>
          <p:cNvSpPr txBox="1">
            <a:spLocks/>
          </p:cNvSpPr>
          <p:nvPr/>
        </p:nvSpPr>
        <p:spPr>
          <a:xfrm>
            <a:off x="2100528" y="4606454"/>
            <a:ext cx="1152144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3200" b="1" i="0" u="none" strike="noStrike" kern="1200" cap="none" spc="0" normalizeH="0" baseline="0" noProof="0">
                <a:ln>
                  <a:noFill/>
                </a:ln>
                <a:solidFill>
                  <a:srgbClr val="243782"/>
                </a:solidFill>
                <a:effectLst/>
                <a:uLnTx/>
                <a:uFillTx/>
                <a:latin typeface="Arial (Headings)"/>
                <a:ea typeface="+mj-ea"/>
                <a:cs typeface="+mj-cs"/>
              </a:rPr>
              <a:t>LEAD GENERATION</a:t>
            </a:r>
          </a:p>
        </p:txBody>
      </p:sp>
      <p:pic>
        <p:nvPicPr>
          <p:cNvPr id="8" name="Picture 7" descr="image">
            <a:extLst>
              <a:ext uri="{FF2B5EF4-FFF2-40B4-BE49-F238E27FC236}">
                <a16:creationId xmlns:a16="http://schemas.microsoft.com/office/drawing/2014/main" id="{39EA0896-213F-B8DE-A81F-4B0DEA2BDA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0927"/>
          <a:stretch/>
        </p:blipFill>
        <p:spPr bwMode="auto">
          <a:xfrm>
            <a:off x="0" y="0"/>
            <a:ext cx="3544570" cy="6858000"/>
          </a:xfrm>
          <a:prstGeom prst="rect">
            <a:avLst/>
          </a:prstGeom>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79945AC8-B9E6-6E3A-D276-58C075697990}"/>
              </a:ext>
            </a:extLst>
          </p:cNvPr>
          <p:cNvSpPr txBox="1">
            <a:spLocks/>
          </p:cNvSpPr>
          <p:nvPr/>
        </p:nvSpPr>
        <p:spPr>
          <a:xfrm>
            <a:off x="-3977640" y="1556428"/>
            <a:ext cx="11521440" cy="4416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28700" b="1" i="0" u="none" strike="noStrike" kern="1200" cap="none" spc="0" normalizeH="0" baseline="0" noProof="0">
                <a:ln>
                  <a:noFill/>
                </a:ln>
                <a:solidFill>
                  <a:prstClr val="white"/>
                </a:solidFill>
                <a:effectLst/>
                <a:uLnTx/>
                <a:uFillTx/>
                <a:latin typeface="Arial (Headings)"/>
                <a:ea typeface="+mj-ea"/>
                <a:cs typeface="+mj-cs"/>
              </a:rPr>
              <a:t>2</a:t>
            </a:r>
          </a:p>
        </p:txBody>
      </p:sp>
      <p:pic>
        <p:nvPicPr>
          <p:cNvPr id="16" name="Graphic 15" descr="A puzzle">
            <a:extLst>
              <a:ext uri="{FF2B5EF4-FFF2-40B4-BE49-F238E27FC236}">
                <a16:creationId xmlns:a16="http://schemas.microsoft.com/office/drawing/2014/main" id="{9488929C-1172-0919-F792-1C25B260C8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42305" y="884978"/>
            <a:ext cx="4121150" cy="4121150"/>
          </a:xfrm>
          <a:prstGeom prst="rect">
            <a:avLst/>
          </a:prstGeom>
        </p:spPr>
      </p:pic>
      <p:sp>
        <p:nvSpPr>
          <p:cNvPr id="2" name="TextBox 1">
            <a:extLst>
              <a:ext uri="{FF2B5EF4-FFF2-40B4-BE49-F238E27FC236}">
                <a16:creationId xmlns:a16="http://schemas.microsoft.com/office/drawing/2014/main" id="{90AE0778-19B0-177C-B278-9A9FB0222500}"/>
              </a:ext>
            </a:extLst>
          </p:cNvPr>
          <p:cNvSpPr txBox="1"/>
          <p:nvPr/>
        </p:nvSpPr>
        <p:spPr>
          <a:xfrm>
            <a:off x="-1957070" y="1728326"/>
            <a:ext cx="7480300" cy="5232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26" rtl="0" eaLnBrk="1" fontAlgn="base" latinLnBrk="0" hangingPunct="1">
              <a:lnSpc>
                <a:spcPct val="100000"/>
              </a:lnSpc>
              <a:spcBef>
                <a:spcPts val="0"/>
              </a:spcBef>
              <a:spcAft>
                <a:spcPct val="0"/>
              </a:spcAft>
              <a:buClrTx/>
              <a:buSzTx/>
              <a:buFontTx/>
              <a:buNone/>
              <a:tabLst>
                <a:tab pos="275353" algn="l"/>
              </a:tabLst>
              <a:defRPr/>
            </a:pPr>
            <a:r>
              <a:rPr kumimoji="0" lang="en-US" sz="2800" b="1" i="0" u="none" strike="noStrike" kern="1200" cap="none" spc="0" normalizeH="0" baseline="0" noProof="0">
                <a:ln>
                  <a:noFill/>
                </a:ln>
                <a:solidFill>
                  <a:prstClr val="white"/>
                </a:solidFill>
                <a:effectLst/>
                <a:uLnTx/>
                <a:uFillTx/>
                <a:latin typeface="Arial (Headings)"/>
                <a:ea typeface="+mn-ea"/>
                <a:cs typeface="+mn-cs"/>
              </a:rPr>
              <a:t>SECTION</a:t>
            </a:r>
          </a:p>
        </p:txBody>
      </p:sp>
    </p:spTree>
    <p:extLst>
      <p:ext uri="{BB962C8B-B14F-4D97-AF65-F5344CB8AC3E}">
        <p14:creationId xmlns:p14="http://schemas.microsoft.com/office/powerpoint/2010/main" val="3148829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0E1C379C-69E1-4E83-80F7-4D508694E4D4}"/>
              </a:ext>
            </a:extLst>
          </p:cNvPr>
          <p:cNvSpPr txBox="1"/>
          <p:nvPr/>
        </p:nvSpPr>
        <p:spPr>
          <a:xfrm>
            <a:off x="623272" y="1126579"/>
            <a:ext cx="5798793" cy="3499232"/>
          </a:xfrm>
          <a:prstGeom prst="rect">
            <a:avLst/>
          </a:prstGeom>
          <a:ln w="12700">
            <a:miter lim="400000"/>
          </a:ln>
        </p:spPr>
        <p:txBody>
          <a:bodyPr wrap="square" lIns="90000" tIns="46800" rIns="90000" bIns="46800" anchor="t">
            <a:noAutofit/>
          </a:bodyPr>
          <a:lstStyle>
            <a:lvl1pPr lvl="0" algn="just" defTabSz="914400">
              <a:lnSpc>
                <a:spcPct val="140000"/>
              </a:lnSpc>
              <a:defRPr sz="1200">
                <a:solidFill>
                  <a:schemeClr val="tx1"/>
                </a:solidFill>
                <a:latin typeface="Lato Light"/>
                <a:ea typeface="Lato Light"/>
                <a:cs typeface="Lato Light"/>
              </a:defRPr>
            </a:lvl1pPr>
          </a:lstStyle>
          <a:p>
            <a:pPr marL="285750" indent="-285750" algn="l">
              <a:lnSpc>
                <a:spcPct val="100000"/>
              </a:lnSpc>
              <a:buFont typeface="Arial" panose="020B0604020202020204" pitchFamily="34" charset="0"/>
              <a:buChar char="•"/>
            </a:pPr>
            <a:r>
              <a:rPr lang="en-US" sz="1800">
                <a:solidFill>
                  <a:srgbClr val="1B6CB3"/>
                </a:solidFill>
                <a:latin typeface="Arial" panose="020B0604020202020204" pitchFamily="34" charset="0"/>
                <a:ea typeface="+mn-ea"/>
                <a:cs typeface="Arial" panose="020B0604020202020204" pitchFamily="34" charset="0"/>
              </a:rPr>
              <a:t>A study by Google shows that 95% of vehicle buyers research their next car online rather than visiting the dealership in person.</a:t>
            </a:r>
          </a:p>
          <a:p>
            <a:pPr algn="l">
              <a:lnSpc>
                <a:spcPct val="100000"/>
              </a:lnSpc>
            </a:pPr>
            <a:endParaRPr lang="en-US" sz="1800">
              <a:solidFill>
                <a:srgbClr val="1B6CB3"/>
              </a:solidFill>
              <a:latin typeface="Arial" panose="020B0604020202020204" pitchFamily="34" charset="0"/>
              <a:ea typeface="+mn-ea"/>
              <a:cs typeface="Arial" panose="020B0604020202020204" pitchFamily="34" charset="0"/>
            </a:endParaRPr>
          </a:p>
          <a:p>
            <a:pPr marL="342900" indent="-342900" algn="l">
              <a:lnSpc>
                <a:spcPct val="100000"/>
              </a:lnSpc>
              <a:buFont typeface="Arial" panose="020B0604020202020204" pitchFamily="34" charset="0"/>
              <a:buChar char="•"/>
            </a:pPr>
            <a:r>
              <a:rPr lang="en-US" sz="1800">
                <a:solidFill>
                  <a:srgbClr val="1B6CB3"/>
                </a:solidFill>
                <a:latin typeface="Arial" panose="020B0604020202020204" pitchFamily="34" charset="0"/>
                <a:ea typeface="+mn-ea"/>
                <a:cs typeface="Arial" panose="020B0604020202020204" pitchFamily="34" charset="0"/>
              </a:rPr>
              <a:t>Customer will do most of their vehicle research and comparison online</a:t>
            </a:r>
          </a:p>
          <a:p>
            <a:pPr marL="342900" indent="-342900" algn="l">
              <a:lnSpc>
                <a:spcPct val="100000"/>
              </a:lnSpc>
              <a:buFont typeface="Arial" panose="020B0604020202020204" pitchFamily="34" charset="0"/>
              <a:buChar char="•"/>
            </a:pPr>
            <a:endParaRPr lang="en-US" sz="1800">
              <a:solidFill>
                <a:srgbClr val="1B6CB3"/>
              </a:solidFill>
              <a:latin typeface="Arial" panose="020B0604020202020204" pitchFamily="34" charset="0"/>
              <a:ea typeface="+mn-ea"/>
              <a:cs typeface="Arial" panose="020B0604020202020204" pitchFamily="34" charset="0"/>
            </a:endParaRPr>
          </a:p>
          <a:p>
            <a:pPr marL="342900" indent="-342900" algn="l">
              <a:lnSpc>
                <a:spcPct val="100000"/>
              </a:lnSpc>
              <a:buFont typeface="Arial" panose="020B0604020202020204" pitchFamily="34" charset="0"/>
              <a:buChar char="•"/>
            </a:pPr>
            <a:r>
              <a:rPr lang="en-US" sz="1800">
                <a:solidFill>
                  <a:srgbClr val="1B6CB3"/>
                </a:solidFill>
                <a:latin typeface="Arial" panose="020B0604020202020204" pitchFamily="34" charset="0"/>
                <a:ea typeface="+mn-ea"/>
                <a:cs typeface="Arial" panose="020B0604020202020204" pitchFamily="34" charset="0"/>
              </a:rPr>
              <a:t>Websites become virtual showrooms, and videos become virtual test drives</a:t>
            </a:r>
          </a:p>
          <a:p>
            <a:pPr marL="342900" indent="-342900" algn="l">
              <a:lnSpc>
                <a:spcPct val="100000"/>
              </a:lnSpc>
              <a:buFont typeface="Arial" panose="020B0604020202020204" pitchFamily="34" charset="0"/>
              <a:buChar char="•"/>
            </a:pPr>
            <a:endParaRPr lang="en-US" sz="1800">
              <a:solidFill>
                <a:srgbClr val="1B6CB3"/>
              </a:solidFill>
              <a:latin typeface="Arial" panose="020B0604020202020204" pitchFamily="34" charset="0"/>
              <a:ea typeface="+mn-ea"/>
              <a:cs typeface="Arial" panose="020B0604020202020204" pitchFamily="34" charset="0"/>
            </a:endParaRPr>
          </a:p>
          <a:p>
            <a:pPr marL="342900" indent="-342900" algn="l">
              <a:lnSpc>
                <a:spcPct val="100000"/>
              </a:lnSpc>
              <a:buFont typeface="Arial" panose="020B0604020202020204" pitchFamily="34" charset="0"/>
              <a:buChar char="•"/>
            </a:pPr>
            <a:r>
              <a:rPr lang="en-US" sz="1800">
                <a:solidFill>
                  <a:srgbClr val="1B6CB3"/>
                </a:solidFill>
                <a:latin typeface="Arial" panose="020B0604020202020204" pitchFamily="34" charset="0"/>
                <a:ea typeface="+mn-ea"/>
                <a:cs typeface="Arial" panose="020B0604020202020204" pitchFamily="34" charset="0"/>
              </a:rPr>
              <a:t>Customers can even narrow down financing and purchase options</a:t>
            </a:r>
          </a:p>
          <a:p>
            <a:pPr marL="342900" indent="-342900" algn="l">
              <a:lnSpc>
                <a:spcPct val="100000"/>
              </a:lnSpc>
              <a:buFont typeface="Arial" panose="020B0604020202020204" pitchFamily="34" charset="0"/>
              <a:buChar char="•"/>
            </a:pPr>
            <a:endParaRPr lang="en-US" sz="1800">
              <a:solidFill>
                <a:srgbClr val="1B6CB3"/>
              </a:solidFill>
              <a:latin typeface="Arial" panose="020B0604020202020204" pitchFamily="34" charset="0"/>
              <a:ea typeface="+mn-ea"/>
              <a:cs typeface="Arial" panose="020B0604020202020204" pitchFamily="34" charset="0"/>
            </a:endParaRPr>
          </a:p>
          <a:p>
            <a:pPr algn="l">
              <a:lnSpc>
                <a:spcPct val="100000"/>
              </a:lnSpc>
            </a:pPr>
            <a:endParaRPr lang="en-US" sz="1800">
              <a:solidFill>
                <a:srgbClr val="1B6CB3"/>
              </a:solidFill>
              <a:latin typeface="Arial" panose="020B0604020202020204" pitchFamily="34" charset="0"/>
              <a:ea typeface="+mn-ea"/>
              <a:cs typeface="Arial" panose="020B0604020202020204" pitchFamily="34" charset="0"/>
            </a:endParaRPr>
          </a:p>
          <a:p>
            <a:pPr algn="l">
              <a:lnSpc>
                <a:spcPct val="100000"/>
              </a:lnSpc>
            </a:pPr>
            <a:endParaRPr lang="en-US" sz="1800">
              <a:solidFill>
                <a:srgbClr val="1B6CB3"/>
              </a:solidFill>
              <a:latin typeface="Arial" panose="020B0604020202020204" pitchFamily="34" charset="0"/>
              <a:ea typeface="+mn-ea"/>
              <a:cs typeface="Arial" panose="020B0604020202020204" pitchFamily="34" charset="0"/>
            </a:endParaRPr>
          </a:p>
        </p:txBody>
      </p:sp>
      <p:sp>
        <p:nvSpPr>
          <p:cNvPr id="5" name="Text Placeholder 1">
            <a:extLst>
              <a:ext uri="{FF2B5EF4-FFF2-40B4-BE49-F238E27FC236}">
                <a16:creationId xmlns:a16="http://schemas.microsoft.com/office/drawing/2014/main" id="{7397EF82-CC71-1A66-7614-BA088B8070B0}"/>
              </a:ext>
            </a:extLst>
          </p:cNvPr>
          <p:cNvSpPr txBox="1">
            <a:spLocks/>
          </p:cNvSpPr>
          <p:nvPr/>
        </p:nvSpPr>
        <p:spPr>
          <a:xfrm>
            <a:off x="323850" y="187987"/>
            <a:ext cx="11544300" cy="380475"/>
          </a:xfrm>
          <a:prstGeom prst="rect">
            <a:avLst/>
          </a:prstGeom>
        </p:spPr>
        <p:txBody>
          <a:bodyPr/>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lvl="0">
              <a:buClr>
                <a:srgbClr val="005BAA"/>
              </a:buClr>
              <a:defRPr/>
            </a:pPr>
            <a:r>
              <a:rPr lang="en-US" sz="2000" b="1" kern="0" dirty="0">
                <a:solidFill>
                  <a:srgbClr val="005BAA"/>
                </a:solidFill>
                <a:latin typeface="Arial (Headings)"/>
              </a:rPr>
              <a:t>CUSTOMER RESEARCH</a:t>
            </a:r>
            <a:endParaRPr lang="en-US" sz="2000" b="1" kern="0">
              <a:solidFill>
                <a:srgbClr val="005BAA"/>
              </a:solidFill>
              <a:latin typeface="Arial (Headings)"/>
            </a:endParaRPr>
          </a:p>
        </p:txBody>
      </p:sp>
      <p:sp>
        <p:nvSpPr>
          <p:cNvPr id="3" name="Google Shape;244;p34">
            <a:extLst>
              <a:ext uri="{FF2B5EF4-FFF2-40B4-BE49-F238E27FC236}">
                <a16:creationId xmlns:a16="http://schemas.microsoft.com/office/drawing/2014/main" id="{1BA8910A-5258-A498-3631-EF41AAB80EAA}"/>
              </a:ext>
            </a:extLst>
          </p:cNvPr>
          <p:cNvSpPr txBox="1">
            <a:spLocks/>
          </p:cNvSpPr>
          <p:nvPr/>
        </p:nvSpPr>
        <p:spPr>
          <a:xfrm>
            <a:off x="783184" y="5085825"/>
            <a:ext cx="9151925" cy="925764"/>
          </a:xfrm>
          <a:prstGeom prst="rect">
            <a:avLst/>
          </a:prstGeom>
        </p:spPr>
        <p:txBody>
          <a:bodyPr spcFirstLastPara="1" wrap="square" lIns="68575" tIns="34275" rIns="68575" bIns="3427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SzPts val="1500"/>
              <a:buNone/>
            </a:pPr>
            <a:r>
              <a:rPr lang="en-US" b="1">
                <a:solidFill>
                  <a:srgbClr val="1B6CB3"/>
                </a:solidFill>
                <a:latin typeface="Arial" panose="020B0604020202020204" pitchFamily="34" charset="0"/>
                <a:cs typeface="Arial" panose="020B0604020202020204" pitchFamily="34" charset="0"/>
              </a:rPr>
              <a:t>How are customers submitting leads to your </a:t>
            </a:r>
            <a:r>
              <a:rPr lang="en-US" b="1" dirty="0">
                <a:solidFill>
                  <a:srgbClr val="1B6CB3"/>
                </a:solidFill>
                <a:latin typeface="Arial" panose="020B0604020202020204" pitchFamily="34" charset="0"/>
                <a:cs typeface="Arial" panose="020B0604020202020204" pitchFamily="34" charset="0"/>
              </a:rPr>
              <a:t>showroom</a:t>
            </a:r>
            <a:r>
              <a:rPr lang="en-US" b="1">
                <a:solidFill>
                  <a:srgbClr val="1B6CB3"/>
                </a:solidFill>
                <a:latin typeface="Arial" panose="020B0604020202020204" pitchFamily="34" charset="0"/>
                <a:cs typeface="Arial" panose="020B0604020202020204" pitchFamily="34" charset="0"/>
              </a:rPr>
              <a:t>?</a:t>
            </a:r>
          </a:p>
        </p:txBody>
      </p:sp>
    </p:spTree>
    <p:custDataLst>
      <p:tags r:id="rId1"/>
    </p:custDataLst>
    <p:extLst>
      <p:ext uri="{BB962C8B-B14F-4D97-AF65-F5344CB8AC3E}">
        <p14:creationId xmlns:p14="http://schemas.microsoft.com/office/powerpoint/2010/main" val="41801219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a:extLst>
              <a:ext uri="{FF2B5EF4-FFF2-40B4-BE49-F238E27FC236}">
                <a16:creationId xmlns:a16="http://schemas.microsoft.com/office/drawing/2014/main" id="{D8963E97-C5C1-9B78-CFB2-EF5028903A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15"/>
          <a:stretch/>
        </p:blipFill>
        <p:spPr bwMode="auto">
          <a:xfrm>
            <a:off x="0" y="0"/>
            <a:ext cx="12192000" cy="6822630"/>
          </a:xfrm>
          <a:prstGeom prst="rect">
            <a:avLst/>
          </a:prstGeom>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DC3B4DD2-8695-4255-B88E-4DF60B5A71FC}"/>
              </a:ext>
            </a:extLst>
          </p:cNvPr>
          <p:cNvSpPr>
            <a:spLocks noGrp="1"/>
          </p:cNvSpPr>
          <p:nvPr>
            <p:ph type="title"/>
          </p:nvPr>
        </p:nvSpPr>
        <p:spPr>
          <a:xfrm>
            <a:off x="335280" y="318808"/>
            <a:ext cx="11521440" cy="49859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n-US" sz="3600" b="1">
                <a:solidFill>
                  <a:schemeClr val="bg1"/>
                </a:solidFill>
                <a:latin typeface="Arial MT"/>
                <a:cs typeface="Arial"/>
              </a:rPr>
              <a:t>HOUSEKEEPING</a:t>
            </a:r>
          </a:p>
        </p:txBody>
      </p:sp>
      <p:pic>
        <p:nvPicPr>
          <p:cNvPr id="4" name="Graphic 3" descr="Watch with solid fill">
            <a:extLst>
              <a:ext uri="{FF2B5EF4-FFF2-40B4-BE49-F238E27FC236}">
                <a16:creationId xmlns:a16="http://schemas.microsoft.com/office/drawing/2014/main" id="{AD51ED11-6A5B-DC15-EFAD-FFBBC8CC0D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16986" y="1095637"/>
            <a:ext cx="1648383" cy="1648383"/>
          </a:xfrm>
          <a:prstGeom prst="rect">
            <a:avLst/>
          </a:prstGeom>
        </p:spPr>
      </p:pic>
      <p:pic>
        <p:nvPicPr>
          <p:cNvPr id="10" name="Graphic 9" descr="Fire with solid fill">
            <a:extLst>
              <a:ext uri="{FF2B5EF4-FFF2-40B4-BE49-F238E27FC236}">
                <a16:creationId xmlns:a16="http://schemas.microsoft.com/office/drawing/2014/main" id="{0DF01B9F-BD69-3F81-EE8A-A1ECDDCDAE3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32751" y="973145"/>
            <a:ext cx="1729714" cy="1729714"/>
          </a:xfrm>
          <a:prstGeom prst="rect">
            <a:avLst/>
          </a:prstGeom>
        </p:spPr>
      </p:pic>
      <p:pic>
        <p:nvPicPr>
          <p:cNvPr id="12" name="Graphic 11" descr="No smoking with solid fill">
            <a:extLst>
              <a:ext uri="{FF2B5EF4-FFF2-40B4-BE49-F238E27FC236}">
                <a16:creationId xmlns:a16="http://schemas.microsoft.com/office/drawing/2014/main" id="{9CF3EBF6-E43B-83F1-59D8-B9E4016CF95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16986" y="2868938"/>
            <a:ext cx="1729714" cy="1729714"/>
          </a:xfrm>
          <a:prstGeom prst="rect">
            <a:avLst/>
          </a:prstGeom>
        </p:spPr>
      </p:pic>
      <p:pic>
        <p:nvPicPr>
          <p:cNvPr id="14" name="Graphic 13" descr="Questions with solid fill">
            <a:extLst>
              <a:ext uri="{FF2B5EF4-FFF2-40B4-BE49-F238E27FC236}">
                <a16:creationId xmlns:a16="http://schemas.microsoft.com/office/drawing/2014/main" id="{031C9126-624F-8616-0127-5DAED0867B8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16986" y="4755430"/>
            <a:ext cx="1526574" cy="1526574"/>
          </a:xfrm>
          <a:prstGeom prst="rect">
            <a:avLst/>
          </a:prstGeom>
        </p:spPr>
      </p:pic>
      <p:pic>
        <p:nvPicPr>
          <p:cNvPr id="16" name="Graphic 15" descr="Latte Cup with solid fill">
            <a:extLst>
              <a:ext uri="{FF2B5EF4-FFF2-40B4-BE49-F238E27FC236}">
                <a16:creationId xmlns:a16="http://schemas.microsoft.com/office/drawing/2014/main" id="{3FB4DBEC-2656-4540-CE1B-9CFB522BC63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81000" y="2948629"/>
            <a:ext cx="1535393" cy="1535393"/>
          </a:xfrm>
          <a:prstGeom prst="rect">
            <a:avLst/>
          </a:prstGeom>
        </p:spPr>
      </p:pic>
      <p:pic>
        <p:nvPicPr>
          <p:cNvPr id="20" name="Graphic 19" descr="Table setting with solid fill">
            <a:extLst>
              <a:ext uri="{FF2B5EF4-FFF2-40B4-BE49-F238E27FC236}">
                <a16:creationId xmlns:a16="http://schemas.microsoft.com/office/drawing/2014/main" id="{F7E2879A-E81E-CCD1-2BC4-3C8065FD7FF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232751" y="2858654"/>
            <a:ext cx="1795283" cy="1795283"/>
          </a:xfrm>
          <a:prstGeom prst="rect">
            <a:avLst/>
          </a:prstGeom>
        </p:spPr>
      </p:pic>
      <p:pic>
        <p:nvPicPr>
          <p:cNvPr id="24" name="Graphic 23" descr="No Phones with solid fill">
            <a:extLst>
              <a:ext uri="{FF2B5EF4-FFF2-40B4-BE49-F238E27FC236}">
                <a16:creationId xmlns:a16="http://schemas.microsoft.com/office/drawing/2014/main" id="{B57327EE-1C86-EC39-DA19-B37E4DCA16F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281001" y="4806099"/>
            <a:ext cx="1526574" cy="1526574"/>
          </a:xfrm>
          <a:prstGeom prst="rect">
            <a:avLst/>
          </a:prstGeom>
        </p:spPr>
      </p:pic>
      <p:pic>
        <p:nvPicPr>
          <p:cNvPr id="7" name="Graphic 6" descr="Gender with solid fill">
            <a:extLst>
              <a:ext uri="{FF2B5EF4-FFF2-40B4-BE49-F238E27FC236}">
                <a16:creationId xmlns:a16="http://schemas.microsoft.com/office/drawing/2014/main" id="{0A076874-6AE4-55E3-F68E-6775D34874B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199079" y="1041720"/>
            <a:ext cx="1729714" cy="1729714"/>
          </a:xfrm>
          <a:prstGeom prst="rect">
            <a:avLst/>
          </a:prstGeom>
        </p:spPr>
      </p:pic>
      <p:grpSp>
        <p:nvGrpSpPr>
          <p:cNvPr id="35" name="Group 34">
            <a:extLst>
              <a:ext uri="{FF2B5EF4-FFF2-40B4-BE49-F238E27FC236}">
                <a16:creationId xmlns:a16="http://schemas.microsoft.com/office/drawing/2014/main" id="{9CB49447-20F6-1515-A92E-90980B2F5660}"/>
              </a:ext>
            </a:extLst>
          </p:cNvPr>
          <p:cNvGrpSpPr/>
          <p:nvPr/>
        </p:nvGrpSpPr>
        <p:grpSpPr>
          <a:xfrm>
            <a:off x="7145016" y="4715309"/>
            <a:ext cx="2003389" cy="1814519"/>
            <a:chOff x="6096000" y="4850012"/>
            <a:chExt cx="1689180" cy="1689180"/>
          </a:xfrm>
        </p:grpSpPr>
        <p:pic>
          <p:nvPicPr>
            <p:cNvPr id="6" name="Graphic 5" descr="Laptop outline">
              <a:extLst>
                <a:ext uri="{FF2B5EF4-FFF2-40B4-BE49-F238E27FC236}">
                  <a16:creationId xmlns:a16="http://schemas.microsoft.com/office/drawing/2014/main" id="{8E3627CC-E233-457D-15FE-02E47AF53CD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096000" y="4850012"/>
              <a:ext cx="1689180" cy="1689180"/>
            </a:xfrm>
            <a:prstGeom prst="rect">
              <a:avLst/>
            </a:prstGeom>
          </p:spPr>
        </p:pic>
        <p:cxnSp>
          <p:nvCxnSpPr>
            <p:cNvPr id="9" name="Straight Connector 8">
              <a:extLst>
                <a:ext uri="{FF2B5EF4-FFF2-40B4-BE49-F238E27FC236}">
                  <a16:creationId xmlns:a16="http://schemas.microsoft.com/office/drawing/2014/main" id="{0C6BA430-3F96-1181-4A41-596A46F08A42}"/>
                </a:ext>
              </a:extLst>
            </p:cNvPr>
            <p:cNvCxnSpPr>
              <a:cxnSpLocks/>
            </p:cNvCxnSpPr>
            <p:nvPr/>
          </p:nvCxnSpPr>
          <p:spPr>
            <a:xfrm flipH="1">
              <a:off x="6495691" y="5094542"/>
              <a:ext cx="973061" cy="1260039"/>
            </a:xfrm>
            <a:prstGeom prst="line">
              <a:avLst/>
            </a:prstGeom>
            <a:ln w="9207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7" name="Graphic 16" descr="Clipboard Checked with solid fill">
            <a:extLst>
              <a:ext uri="{FF2B5EF4-FFF2-40B4-BE49-F238E27FC236}">
                <a16:creationId xmlns:a16="http://schemas.microsoft.com/office/drawing/2014/main" id="{8D5DA69F-03C7-B2AD-9D20-AE5E43957DF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695329" y="4337522"/>
            <a:ext cx="2422759" cy="2422759"/>
          </a:xfrm>
          <a:prstGeom prst="rect">
            <a:avLst/>
          </a:prstGeom>
        </p:spPr>
      </p:pic>
      <p:pic>
        <p:nvPicPr>
          <p:cNvPr id="32" name="Picture 31">
            <a:extLst>
              <a:ext uri="{FF2B5EF4-FFF2-40B4-BE49-F238E27FC236}">
                <a16:creationId xmlns:a16="http://schemas.microsoft.com/office/drawing/2014/main" id="{735412D0-D7B7-AE52-93BB-3B63E94111AC}"/>
              </a:ext>
            </a:extLst>
          </p:cNvPr>
          <p:cNvPicPr>
            <a:picLocks noChangeAspect="1"/>
          </p:cNvPicPr>
          <p:nvPr/>
        </p:nvPicPr>
        <p:blipFill>
          <a:blip r:embed="rId24">
            <a:alphaModFix/>
            <a:extLst>
              <a:ext uri="{BEBA8EAE-BF5A-486C-A8C5-ECC9F3942E4B}">
                <a14:imgProps xmlns:a14="http://schemas.microsoft.com/office/drawing/2010/main">
                  <a14:imgLayer r:embed="rId25">
                    <a14:imgEffect>
                      <a14:backgroundRemoval t="10000" b="90000" l="10000" r="90000">
                        <a14:backgroundMark x1="38184" y1="30859" x2="38184" y2="30859"/>
                      </a14:backgroundRemoval>
                    </a14:imgEffect>
                  </a14:imgLayer>
                </a14:imgProps>
              </a:ext>
            </a:extLst>
          </a:blip>
          <a:stretch>
            <a:fillRect/>
          </a:stretch>
        </p:blipFill>
        <p:spPr>
          <a:xfrm>
            <a:off x="0" y="485099"/>
            <a:ext cx="2987433" cy="2987433"/>
          </a:xfrm>
          <a:prstGeom prst="rect">
            <a:avLst/>
          </a:prstGeom>
        </p:spPr>
      </p:pic>
    </p:spTree>
    <p:extLst>
      <p:ext uri="{BB962C8B-B14F-4D97-AF65-F5344CB8AC3E}">
        <p14:creationId xmlns:p14="http://schemas.microsoft.com/office/powerpoint/2010/main" val="3331366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par>
                                <p:cTn id="34" presetID="10" presetClass="entr" presetSubtype="0" fill="hold"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7397EF82-CC71-1A66-7614-BA088B8070B0}"/>
              </a:ext>
            </a:extLst>
          </p:cNvPr>
          <p:cNvSpPr txBox="1">
            <a:spLocks/>
          </p:cNvSpPr>
          <p:nvPr/>
        </p:nvSpPr>
        <p:spPr>
          <a:xfrm>
            <a:off x="323850" y="187987"/>
            <a:ext cx="11544300" cy="380475"/>
          </a:xfrm>
          <a:prstGeom prst="rect">
            <a:avLst/>
          </a:prstGeom>
        </p:spPr>
        <p:txBody>
          <a:bodyPr/>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lvl="0">
              <a:buClr>
                <a:srgbClr val="005BAA"/>
              </a:buClr>
              <a:defRPr/>
            </a:pPr>
            <a:r>
              <a:rPr lang="en-US" sz="2000" b="1" kern="0">
                <a:solidFill>
                  <a:srgbClr val="005BAA"/>
                </a:solidFill>
                <a:latin typeface="Arial (Headings)"/>
              </a:rPr>
              <a:t>EXAMPLES OF LEAD SOURCES</a:t>
            </a:r>
            <a:endParaRPr kumimoji="0" lang="en-US" sz="2000" b="1" i="0" u="none" strike="noStrike" kern="0" cap="none" spc="0" normalizeH="0" baseline="0" noProof="0">
              <a:ln>
                <a:noFill/>
              </a:ln>
              <a:solidFill>
                <a:srgbClr val="005BAA"/>
              </a:solidFill>
              <a:effectLst/>
              <a:uLnTx/>
              <a:uFillTx/>
              <a:latin typeface="Arial (Headings)"/>
            </a:endParaRPr>
          </a:p>
        </p:txBody>
      </p:sp>
      <p:pic>
        <p:nvPicPr>
          <p:cNvPr id="4" name="Picture 3">
            <a:extLst>
              <a:ext uri="{FF2B5EF4-FFF2-40B4-BE49-F238E27FC236}">
                <a16:creationId xmlns:a16="http://schemas.microsoft.com/office/drawing/2014/main" id="{3389DD52-2188-FF8A-3227-E6E8C821A996}"/>
              </a:ext>
            </a:extLst>
          </p:cNvPr>
          <p:cNvPicPr>
            <a:picLocks noChangeAspect="1"/>
          </p:cNvPicPr>
          <p:nvPr/>
        </p:nvPicPr>
        <p:blipFill>
          <a:blip r:embed="rId4"/>
          <a:stretch>
            <a:fillRect/>
          </a:stretch>
        </p:blipFill>
        <p:spPr>
          <a:xfrm>
            <a:off x="486257" y="665624"/>
            <a:ext cx="11219486" cy="5902789"/>
          </a:xfrm>
          <a:prstGeom prst="rect">
            <a:avLst/>
          </a:prstGeom>
        </p:spPr>
      </p:pic>
    </p:spTree>
    <p:custDataLst>
      <p:tags r:id="rId1"/>
    </p:custDataLst>
    <p:extLst>
      <p:ext uri="{BB962C8B-B14F-4D97-AF65-F5344CB8AC3E}">
        <p14:creationId xmlns:p14="http://schemas.microsoft.com/office/powerpoint/2010/main" val="32655175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7397EF82-CC71-1A66-7614-BA088B8070B0}"/>
              </a:ext>
            </a:extLst>
          </p:cNvPr>
          <p:cNvSpPr txBox="1">
            <a:spLocks/>
          </p:cNvSpPr>
          <p:nvPr/>
        </p:nvSpPr>
        <p:spPr>
          <a:xfrm>
            <a:off x="323850" y="187987"/>
            <a:ext cx="11544300" cy="380475"/>
          </a:xfrm>
          <a:prstGeom prst="rect">
            <a:avLst/>
          </a:prstGeom>
        </p:spPr>
        <p:txBody>
          <a:bodyPr/>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lvl="0">
              <a:buClr>
                <a:srgbClr val="005BAA"/>
              </a:buClr>
              <a:defRPr/>
            </a:pPr>
            <a:r>
              <a:rPr lang="en-US" sz="2000" b="1" kern="0">
                <a:solidFill>
                  <a:srgbClr val="005BAA"/>
                </a:solidFill>
                <a:latin typeface="Arial (Headings)"/>
              </a:rPr>
              <a:t>EXAMPLES OF LEAD SOURCES</a:t>
            </a:r>
            <a:endParaRPr kumimoji="0" lang="en-US" sz="2000" b="1" i="0" u="none" strike="noStrike" kern="0" cap="none" spc="0" normalizeH="0" baseline="0" noProof="0">
              <a:ln>
                <a:noFill/>
              </a:ln>
              <a:solidFill>
                <a:srgbClr val="005BAA"/>
              </a:solidFill>
              <a:effectLst/>
              <a:uLnTx/>
              <a:uFillTx/>
              <a:latin typeface="Arial (Headings)"/>
            </a:endParaRPr>
          </a:p>
        </p:txBody>
      </p:sp>
      <p:pic>
        <p:nvPicPr>
          <p:cNvPr id="4" name="Picture 3">
            <a:extLst>
              <a:ext uri="{FF2B5EF4-FFF2-40B4-BE49-F238E27FC236}">
                <a16:creationId xmlns:a16="http://schemas.microsoft.com/office/drawing/2014/main" id="{EE02261D-107C-A6A2-661A-679B12FDA554}"/>
              </a:ext>
            </a:extLst>
          </p:cNvPr>
          <p:cNvPicPr>
            <a:picLocks noChangeAspect="1"/>
          </p:cNvPicPr>
          <p:nvPr/>
        </p:nvPicPr>
        <p:blipFill>
          <a:blip r:embed="rId4"/>
          <a:stretch>
            <a:fillRect/>
          </a:stretch>
        </p:blipFill>
        <p:spPr>
          <a:xfrm>
            <a:off x="177496" y="806315"/>
            <a:ext cx="11837008" cy="5245370"/>
          </a:xfrm>
          <a:prstGeom prst="rect">
            <a:avLst/>
          </a:prstGeom>
        </p:spPr>
      </p:pic>
    </p:spTree>
    <p:custDataLst>
      <p:tags r:id="rId1"/>
    </p:custDataLst>
    <p:extLst>
      <p:ext uri="{BB962C8B-B14F-4D97-AF65-F5344CB8AC3E}">
        <p14:creationId xmlns:p14="http://schemas.microsoft.com/office/powerpoint/2010/main" val="15457936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7397EF82-CC71-1A66-7614-BA088B8070B0}"/>
              </a:ext>
            </a:extLst>
          </p:cNvPr>
          <p:cNvSpPr txBox="1">
            <a:spLocks/>
          </p:cNvSpPr>
          <p:nvPr/>
        </p:nvSpPr>
        <p:spPr>
          <a:xfrm>
            <a:off x="323850" y="187987"/>
            <a:ext cx="11544300" cy="380475"/>
          </a:xfrm>
          <a:prstGeom prst="rect">
            <a:avLst/>
          </a:prstGeom>
        </p:spPr>
        <p:txBody>
          <a:bodyPr/>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lvl="0">
              <a:buClr>
                <a:srgbClr val="005BAA"/>
              </a:buClr>
              <a:defRPr/>
            </a:pPr>
            <a:r>
              <a:rPr lang="en-US" sz="2000" b="1" kern="0">
                <a:solidFill>
                  <a:srgbClr val="005BAA"/>
                </a:solidFill>
                <a:latin typeface="Arial (Headings)"/>
              </a:rPr>
              <a:t>EXAMPLES OF LEAD SOURCES</a:t>
            </a:r>
            <a:endParaRPr kumimoji="0" lang="en-US" sz="2000" b="1" i="0" u="none" strike="noStrike" kern="0" cap="none" spc="0" normalizeH="0" baseline="0" noProof="0">
              <a:ln>
                <a:noFill/>
              </a:ln>
              <a:solidFill>
                <a:srgbClr val="005BAA"/>
              </a:solidFill>
              <a:effectLst/>
              <a:uLnTx/>
              <a:uFillTx/>
              <a:latin typeface="Arial (Headings)"/>
            </a:endParaRPr>
          </a:p>
        </p:txBody>
      </p:sp>
      <p:sp>
        <p:nvSpPr>
          <p:cNvPr id="2" name="Google Shape;244;p34">
            <a:extLst>
              <a:ext uri="{FF2B5EF4-FFF2-40B4-BE49-F238E27FC236}">
                <a16:creationId xmlns:a16="http://schemas.microsoft.com/office/drawing/2014/main" id="{0C749496-F680-2DE3-4CAC-590B69484C55}"/>
              </a:ext>
            </a:extLst>
          </p:cNvPr>
          <p:cNvSpPr txBox="1">
            <a:spLocks/>
          </p:cNvSpPr>
          <p:nvPr/>
        </p:nvSpPr>
        <p:spPr>
          <a:xfrm>
            <a:off x="784782" y="2708519"/>
            <a:ext cx="7875377" cy="925764"/>
          </a:xfrm>
          <a:prstGeom prst="rect">
            <a:avLst/>
          </a:prstGeom>
        </p:spPr>
        <p:txBody>
          <a:bodyPr spcFirstLastPara="1" wrap="square" lIns="68575" tIns="34275" rIns="68575" bIns="3427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SzPts val="1500"/>
              <a:buFont typeface="Arial" panose="020B0604020202020204" pitchFamily="34" charset="0"/>
              <a:buNone/>
            </a:pPr>
            <a:r>
              <a:rPr lang="en-US" sz="2800"/>
              <a:t>Example 1</a:t>
            </a:r>
            <a:endParaRPr lang="en-US" sz="4400"/>
          </a:p>
        </p:txBody>
      </p:sp>
      <p:pic>
        <p:nvPicPr>
          <p:cNvPr id="4" name="Picture 3" descr="A screenshot of a login form&#10;&#10;Description automatically generated">
            <a:extLst>
              <a:ext uri="{FF2B5EF4-FFF2-40B4-BE49-F238E27FC236}">
                <a16:creationId xmlns:a16="http://schemas.microsoft.com/office/drawing/2014/main" id="{6E825E1F-13E2-2033-6429-EBB24C180E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817" y="618158"/>
            <a:ext cx="11970365" cy="5937555"/>
          </a:xfrm>
          <a:prstGeom prst="rect">
            <a:avLst/>
          </a:prstGeom>
        </p:spPr>
      </p:pic>
    </p:spTree>
    <p:custDataLst>
      <p:tags r:id="rId1"/>
    </p:custDataLst>
    <p:extLst>
      <p:ext uri="{BB962C8B-B14F-4D97-AF65-F5344CB8AC3E}">
        <p14:creationId xmlns:p14="http://schemas.microsoft.com/office/powerpoint/2010/main" val="20808658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7397EF82-CC71-1A66-7614-BA088B8070B0}"/>
              </a:ext>
            </a:extLst>
          </p:cNvPr>
          <p:cNvSpPr txBox="1">
            <a:spLocks/>
          </p:cNvSpPr>
          <p:nvPr/>
        </p:nvSpPr>
        <p:spPr>
          <a:xfrm>
            <a:off x="323850" y="187987"/>
            <a:ext cx="11544300" cy="380475"/>
          </a:xfrm>
          <a:prstGeom prst="rect">
            <a:avLst/>
          </a:prstGeom>
        </p:spPr>
        <p:txBody>
          <a:bodyPr/>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lvl="0">
              <a:buClr>
                <a:srgbClr val="005BAA"/>
              </a:buClr>
              <a:defRPr/>
            </a:pPr>
            <a:r>
              <a:rPr lang="en-US" sz="2000" b="1" kern="0">
                <a:solidFill>
                  <a:srgbClr val="005BAA"/>
                </a:solidFill>
                <a:latin typeface="Arial (Headings)"/>
              </a:rPr>
              <a:t>EXAMPLES OF LEAD SOURCES</a:t>
            </a:r>
            <a:endParaRPr kumimoji="0" lang="en-US" sz="2000" b="1" i="0" u="none" strike="noStrike" kern="0" cap="none" spc="0" normalizeH="0" baseline="0" noProof="0">
              <a:ln>
                <a:noFill/>
              </a:ln>
              <a:solidFill>
                <a:srgbClr val="005BAA"/>
              </a:solidFill>
              <a:effectLst/>
              <a:uLnTx/>
              <a:uFillTx/>
              <a:latin typeface="Arial (Headings)"/>
            </a:endParaRPr>
          </a:p>
        </p:txBody>
      </p:sp>
      <p:pic>
        <p:nvPicPr>
          <p:cNvPr id="4" name="Picture 3">
            <a:extLst>
              <a:ext uri="{FF2B5EF4-FFF2-40B4-BE49-F238E27FC236}">
                <a16:creationId xmlns:a16="http://schemas.microsoft.com/office/drawing/2014/main" id="{3BE90995-D353-65F0-5DBB-9507A885AC80}"/>
              </a:ext>
            </a:extLst>
          </p:cNvPr>
          <p:cNvPicPr>
            <a:picLocks noChangeAspect="1"/>
          </p:cNvPicPr>
          <p:nvPr/>
        </p:nvPicPr>
        <p:blipFill>
          <a:blip r:embed="rId4"/>
          <a:stretch>
            <a:fillRect/>
          </a:stretch>
        </p:blipFill>
        <p:spPr>
          <a:xfrm>
            <a:off x="552165" y="568462"/>
            <a:ext cx="11087670" cy="5988358"/>
          </a:xfrm>
          <a:prstGeom prst="rect">
            <a:avLst/>
          </a:prstGeom>
        </p:spPr>
      </p:pic>
    </p:spTree>
    <p:custDataLst>
      <p:tags r:id="rId1"/>
    </p:custDataLst>
    <p:extLst>
      <p:ext uri="{BB962C8B-B14F-4D97-AF65-F5344CB8AC3E}">
        <p14:creationId xmlns:p14="http://schemas.microsoft.com/office/powerpoint/2010/main" val="21812575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7397EF82-CC71-1A66-7614-BA088B8070B0}"/>
              </a:ext>
            </a:extLst>
          </p:cNvPr>
          <p:cNvSpPr txBox="1">
            <a:spLocks/>
          </p:cNvSpPr>
          <p:nvPr/>
        </p:nvSpPr>
        <p:spPr>
          <a:xfrm>
            <a:off x="323850" y="187987"/>
            <a:ext cx="11544300" cy="380475"/>
          </a:xfrm>
          <a:prstGeom prst="rect">
            <a:avLst/>
          </a:prstGeom>
        </p:spPr>
        <p:txBody>
          <a:bodyPr/>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lvl="0">
              <a:buClr>
                <a:srgbClr val="005BAA"/>
              </a:buClr>
              <a:defRPr/>
            </a:pPr>
            <a:r>
              <a:rPr lang="en-US" sz="2000" b="1" kern="0">
                <a:solidFill>
                  <a:srgbClr val="005BAA"/>
                </a:solidFill>
                <a:latin typeface="Arial (Headings)"/>
              </a:rPr>
              <a:t>EXAMPLES OF LEAD SOURCES</a:t>
            </a:r>
            <a:endParaRPr kumimoji="0" lang="en-US" sz="2000" b="1" i="0" u="none" strike="noStrike" kern="0" cap="none" spc="0" normalizeH="0" baseline="0" noProof="0">
              <a:ln>
                <a:noFill/>
              </a:ln>
              <a:solidFill>
                <a:srgbClr val="005BAA"/>
              </a:solidFill>
              <a:effectLst/>
              <a:uLnTx/>
              <a:uFillTx/>
              <a:latin typeface="Arial (Headings)"/>
            </a:endParaRPr>
          </a:p>
        </p:txBody>
      </p:sp>
      <p:pic>
        <p:nvPicPr>
          <p:cNvPr id="3" name="Picture 2" descr="A screenshot of a social media post&#10;&#10;Description automatically generated">
            <a:extLst>
              <a:ext uri="{FF2B5EF4-FFF2-40B4-BE49-F238E27FC236}">
                <a16:creationId xmlns:a16="http://schemas.microsoft.com/office/drawing/2014/main" id="{71C7431A-22E3-5194-B9D0-1C0D48A83A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3474" y="896112"/>
            <a:ext cx="3036055" cy="5349240"/>
          </a:xfrm>
          <a:prstGeom prst="rect">
            <a:avLst/>
          </a:prstGeom>
        </p:spPr>
      </p:pic>
      <p:pic>
        <p:nvPicPr>
          <p:cNvPr id="7" name="Picture 6" descr="A screenshot of a car&#10;&#10;Description automatically generated">
            <a:extLst>
              <a:ext uri="{FF2B5EF4-FFF2-40B4-BE49-F238E27FC236}">
                <a16:creationId xmlns:a16="http://schemas.microsoft.com/office/drawing/2014/main" id="{A73E9797-C180-8652-2F96-C247561650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5706" y="896112"/>
            <a:ext cx="3042822" cy="5346069"/>
          </a:xfrm>
          <a:prstGeom prst="rect">
            <a:avLst/>
          </a:prstGeom>
        </p:spPr>
      </p:pic>
    </p:spTree>
    <p:custDataLst>
      <p:tags r:id="rId1"/>
    </p:custDataLst>
    <p:extLst>
      <p:ext uri="{BB962C8B-B14F-4D97-AF65-F5344CB8AC3E}">
        <p14:creationId xmlns:p14="http://schemas.microsoft.com/office/powerpoint/2010/main" val="5071769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R="0" lvl="0" indent="0" defTabSz="913526">
              <a:lnSpc>
                <a:spcPct val="100000"/>
              </a:lnSpc>
              <a:buClrTx/>
              <a:buSzTx/>
              <a:buFontTx/>
              <a:buNone/>
              <a:tabLst>
                <a:tab pos="275353" algn="l"/>
              </a:tabLst>
              <a:defRPr/>
            </a:pPr>
            <a:r>
              <a:rPr lang="en-US" sz="1800" b="1">
                <a:solidFill>
                  <a:srgbClr val="005BAA"/>
                </a:solidFill>
                <a:latin typeface="Arial (Headings)"/>
                <a:ea typeface="+mn-ea"/>
                <a:cs typeface="+mn-cs"/>
              </a:rPr>
              <a:t>TELL US ABOUT YOUR EXPERIENCES… </a:t>
            </a:r>
          </a:p>
        </p:txBody>
      </p:sp>
      <p:sp>
        <p:nvSpPr>
          <p:cNvPr id="5" name="Rectangle 4">
            <a:extLst>
              <a:ext uri="{FF2B5EF4-FFF2-40B4-BE49-F238E27FC236}">
                <a16:creationId xmlns:a16="http://schemas.microsoft.com/office/drawing/2014/main" id="{7B8CBA29-4D1D-697E-CB9A-187BA2173DCC}"/>
              </a:ext>
            </a:extLst>
          </p:cNvPr>
          <p:cNvSpPr/>
          <p:nvPr/>
        </p:nvSpPr>
        <p:spPr>
          <a:xfrm>
            <a:off x="526944" y="2609850"/>
            <a:ext cx="7862055" cy="2914650"/>
          </a:xfrm>
          <a:prstGeom prst="rect">
            <a:avLst/>
          </a:prstGeom>
          <a:solidFill>
            <a:srgbClr val="243782">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2" name="Rectangle 1">
            <a:extLst>
              <a:ext uri="{FF2B5EF4-FFF2-40B4-BE49-F238E27FC236}">
                <a16:creationId xmlns:a16="http://schemas.microsoft.com/office/drawing/2014/main" id="{0FCFBFA9-671E-5D32-89D9-98D27D6E610C}"/>
              </a:ext>
            </a:extLst>
          </p:cNvPr>
          <p:cNvSpPr/>
          <p:nvPr/>
        </p:nvSpPr>
        <p:spPr>
          <a:xfrm>
            <a:off x="526944" y="1652621"/>
            <a:ext cx="7862054" cy="692458"/>
          </a:xfrm>
          <a:prstGeom prst="rect">
            <a:avLst/>
          </a:prstGeom>
          <a:solidFill>
            <a:srgbClr val="2437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4" name="TextBox 3">
            <a:extLst>
              <a:ext uri="{FF2B5EF4-FFF2-40B4-BE49-F238E27FC236}">
                <a16:creationId xmlns:a16="http://schemas.microsoft.com/office/drawing/2014/main" id="{590753FD-A926-680E-C0E9-95F67109F994}"/>
              </a:ext>
            </a:extLst>
          </p:cNvPr>
          <p:cNvSpPr txBox="1"/>
          <p:nvPr/>
        </p:nvSpPr>
        <p:spPr>
          <a:xfrm>
            <a:off x="526943" y="1752930"/>
            <a:ext cx="7862053" cy="461665"/>
          </a:xfrm>
          <a:prstGeom prst="rect">
            <a:avLst/>
          </a:prstGeom>
          <a:solidFill>
            <a:srgbClr val="243782"/>
          </a:solidFill>
        </p:spPr>
        <p:txBody>
          <a:bodyPr wrap="square" rtlCol="1">
            <a:spAutoFit/>
          </a:bodyPr>
          <a:lstStyle/>
          <a:p>
            <a:pPr algn="ctr"/>
            <a:r>
              <a:rPr lang="en-US" sz="2400" b="1">
                <a:solidFill>
                  <a:schemeClr val="bg1"/>
                </a:solidFill>
              </a:rPr>
              <a:t>Reflect &amp; share</a:t>
            </a:r>
          </a:p>
        </p:txBody>
      </p:sp>
      <p:sp>
        <p:nvSpPr>
          <p:cNvPr id="7" name="TextBox 6">
            <a:extLst>
              <a:ext uri="{FF2B5EF4-FFF2-40B4-BE49-F238E27FC236}">
                <a16:creationId xmlns:a16="http://schemas.microsoft.com/office/drawing/2014/main" id="{B0346F0B-96C1-BA37-ECE6-76367D788BA3}"/>
              </a:ext>
            </a:extLst>
          </p:cNvPr>
          <p:cNvSpPr txBox="1"/>
          <p:nvPr/>
        </p:nvSpPr>
        <p:spPr>
          <a:xfrm>
            <a:off x="944035" y="3373750"/>
            <a:ext cx="7862056" cy="1477328"/>
          </a:xfrm>
          <a:prstGeom prst="rect">
            <a:avLst/>
          </a:prstGeom>
          <a:noFill/>
        </p:spPr>
        <p:txBody>
          <a:bodyPr wrap="square">
            <a:spAutoFit/>
          </a:bodyPr>
          <a:lstStyle/>
          <a:p>
            <a:pPr lvl="0" defTabSz="913526">
              <a:tabLst>
                <a:tab pos="275353" algn="l"/>
              </a:tabLst>
              <a:defRPr/>
            </a:pPr>
            <a:r>
              <a:rPr lang="en-US" sz="1800" kern="0">
                <a:solidFill>
                  <a:schemeClr val="tx1">
                    <a:lumMod val="75000"/>
                    <a:lumOff val="25000"/>
                  </a:schemeClr>
                </a:solidFill>
                <a:latin typeface="Arial (Headings)"/>
                <a:cs typeface="Calibri"/>
              </a:rPr>
              <a:t>Think about the last time you submitted a lead:</a:t>
            </a:r>
          </a:p>
          <a:p>
            <a:pPr lvl="0" defTabSz="913526">
              <a:tabLst>
                <a:tab pos="275353" algn="l"/>
              </a:tabLst>
              <a:defRPr/>
            </a:pPr>
            <a:endParaRPr lang="en-US" sz="1800" kern="0">
              <a:solidFill>
                <a:schemeClr val="tx1">
                  <a:lumMod val="75000"/>
                  <a:lumOff val="25000"/>
                </a:schemeClr>
              </a:solidFill>
              <a:latin typeface="Arial (Headings)"/>
              <a:cs typeface="Calibri"/>
            </a:endParaRPr>
          </a:p>
          <a:p>
            <a:pPr lvl="0" defTabSz="913526">
              <a:tabLst>
                <a:tab pos="275353" algn="l"/>
              </a:tabLst>
              <a:defRPr/>
            </a:pPr>
            <a:r>
              <a:rPr lang="en-US" sz="1800" kern="0">
                <a:solidFill>
                  <a:schemeClr val="tx1">
                    <a:lumMod val="75000"/>
                    <a:lumOff val="25000"/>
                  </a:schemeClr>
                </a:solidFill>
                <a:latin typeface="Arial (Headings)"/>
                <a:cs typeface="Calibri"/>
              </a:rPr>
              <a:t>How long did you have to wait for a response?​</a:t>
            </a:r>
          </a:p>
          <a:p>
            <a:pPr lvl="0" defTabSz="913526">
              <a:tabLst>
                <a:tab pos="275353" algn="l"/>
              </a:tabLst>
              <a:defRPr/>
            </a:pPr>
            <a:r>
              <a:rPr lang="en-US" sz="1800" kern="0">
                <a:solidFill>
                  <a:schemeClr val="tx1">
                    <a:lumMod val="75000"/>
                    <a:lumOff val="25000"/>
                  </a:schemeClr>
                </a:solidFill>
                <a:latin typeface="Arial (Headings)"/>
                <a:cs typeface="Calibri"/>
              </a:rPr>
              <a:t>Did you get the information you requested?​</a:t>
            </a:r>
          </a:p>
          <a:p>
            <a:pPr lvl="0" defTabSz="913526">
              <a:tabLst>
                <a:tab pos="275353" algn="l"/>
              </a:tabLst>
              <a:defRPr/>
            </a:pPr>
            <a:r>
              <a:rPr lang="en-US" sz="1800" kern="0">
                <a:solidFill>
                  <a:schemeClr val="tx1">
                    <a:lumMod val="75000"/>
                    <a:lumOff val="25000"/>
                  </a:schemeClr>
                </a:solidFill>
                <a:latin typeface="Arial (Headings)"/>
                <a:cs typeface="Calibri"/>
              </a:rPr>
              <a:t>Were you able to make an informed decision?</a:t>
            </a:r>
          </a:p>
        </p:txBody>
      </p:sp>
      <p:sp>
        <p:nvSpPr>
          <p:cNvPr id="9" name="TextBox 8">
            <a:extLst>
              <a:ext uri="{FF2B5EF4-FFF2-40B4-BE49-F238E27FC236}">
                <a16:creationId xmlns:a16="http://schemas.microsoft.com/office/drawing/2014/main" id="{75BC77C3-F527-BB94-FF2E-1655490A30A9}"/>
              </a:ext>
            </a:extLst>
          </p:cNvPr>
          <p:cNvSpPr txBox="1"/>
          <p:nvPr/>
        </p:nvSpPr>
        <p:spPr>
          <a:xfrm>
            <a:off x="526940" y="2779547"/>
            <a:ext cx="7862053" cy="400110"/>
          </a:xfrm>
          <a:prstGeom prst="rect">
            <a:avLst/>
          </a:prstGeom>
          <a:noFill/>
        </p:spPr>
        <p:txBody>
          <a:bodyPr wrap="square">
            <a:spAutoFit/>
          </a:bodyPr>
          <a:lstStyle/>
          <a:p>
            <a:pPr lvl="0" algn="ctr" defTabSz="913526">
              <a:tabLst>
                <a:tab pos="275353" algn="l"/>
              </a:tabLst>
              <a:defRPr/>
            </a:pPr>
            <a:r>
              <a:rPr lang="en-US" sz="2000" b="1" kern="0">
                <a:solidFill>
                  <a:schemeClr val="tx1">
                    <a:lumMod val="75000"/>
                    <a:lumOff val="25000"/>
                  </a:schemeClr>
                </a:solidFill>
                <a:latin typeface="Arial (Headings)"/>
                <a:cs typeface="Calibri"/>
              </a:rPr>
              <a:t>What have been your experience when submitting leads?</a:t>
            </a:r>
          </a:p>
        </p:txBody>
      </p:sp>
      <p:pic>
        <p:nvPicPr>
          <p:cNvPr id="12" name="Graphic 11" descr="Lightbulb with solid fill">
            <a:extLst>
              <a:ext uri="{FF2B5EF4-FFF2-40B4-BE49-F238E27FC236}">
                <a16:creationId xmlns:a16="http://schemas.microsoft.com/office/drawing/2014/main" id="{B826301D-6BC1-B5E3-0DB0-12AF40FF94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98566" y="1652621"/>
            <a:ext cx="3871879" cy="3871879"/>
          </a:xfrm>
          <a:prstGeom prst="rect">
            <a:avLst/>
          </a:prstGeom>
        </p:spPr>
      </p:pic>
    </p:spTree>
    <p:custDataLst>
      <p:tags r:id="rId1"/>
    </p:custDataLst>
    <p:extLst>
      <p:ext uri="{BB962C8B-B14F-4D97-AF65-F5344CB8AC3E}">
        <p14:creationId xmlns:p14="http://schemas.microsoft.com/office/powerpoint/2010/main" val="30711157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269D5FD-0BBE-9160-8315-04C3903DC458}"/>
              </a:ext>
            </a:extLst>
          </p:cNvPr>
          <p:cNvSpPr txBox="1">
            <a:spLocks/>
          </p:cNvSpPr>
          <p:nvPr/>
        </p:nvSpPr>
        <p:spPr>
          <a:xfrm>
            <a:off x="2100528" y="4606454"/>
            <a:ext cx="1152144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3200" b="1" i="0" u="none" strike="noStrike" kern="1200" cap="none" spc="0" normalizeH="0" baseline="0" noProof="0">
                <a:ln>
                  <a:noFill/>
                </a:ln>
                <a:solidFill>
                  <a:srgbClr val="243782"/>
                </a:solidFill>
                <a:effectLst/>
                <a:uLnTx/>
                <a:uFillTx/>
                <a:latin typeface="Arial (Headings)"/>
                <a:ea typeface="+mj-ea"/>
                <a:cs typeface="+mj-cs"/>
              </a:rPr>
              <a:t>PROSPECTING</a:t>
            </a:r>
          </a:p>
        </p:txBody>
      </p:sp>
      <p:pic>
        <p:nvPicPr>
          <p:cNvPr id="8" name="Picture 7" descr="image">
            <a:extLst>
              <a:ext uri="{FF2B5EF4-FFF2-40B4-BE49-F238E27FC236}">
                <a16:creationId xmlns:a16="http://schemas.microsoft.com/office/drawing/2014/main" id="{39EA0896-213F-B8DE-A81F-4B0DEA2BDA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0927"/>
          <a:stretch/>
        </p:blipFill>
        <p:spPr bwMode="auto">
          <a:xfrm>
            <a:off x="0" y="0"/>
            <a:ext cx="3544570" cy="6858000"/>
          </a:xfrm>
          <a:prstGeom prst="rect">
            <a:avLst/>
          </a:prstGeom>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79945AC8-B9E6-6E3A-D276-58C075697990}"/>
              </a:ext>
            </a:extLst>
          </p:cNvPr>
          <p:cNvSpPr txBox="1">
            <a:spLocks/>
          </p:cNvSpPr>
          <p:nvPr/>
        </p:nvSpPr>
        <p:spPr>
          <a:xfrm>
            <a:off x="-3977640" y="1556428"/>
            <a:ext cx="11521440" cy="4416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28700" b="1" i="0" u="none" strike="noStrike" kern="1200" cap="none" spc="0" normalizeH="0" baseline="0" noProof="0">
                <a:ln>
                  <a:noFill/>
                </a:ln>
                <a:solidFill>
                  <a:prstClr val="white"/>
                </a:solidFill>
                <a:effectLst/>
                <a:uLnTx/>
                <a:uFillTx/>
                <a:latin typeface="Arial (Headings)"/>
                <a:ea typeface="+mj-ea"/>
                <a:cs typeface="+mj-cs"/>
              </a:rPr>
              <a:t>3</a:t>
            </a:r>
          </a:p>
        </p:txBody>
      </p:sp>
      <p:pic>
        <p:nvPicPr>
          <p:cNvPr id="16" name="Graphic 15" descr="A puzzle">
            <a:extLst>
              <a:ext uri="{FF2B5EF4-FFF2-40B4-BE49-F238E27FC236}">
                <a16:creationId xmlns:a16="http://schemas.microsoft.com/office/drawing/2014/main" id="{9488929C-1172-0919-F792-1C25B260C8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42305" y="884978"/>
            <a:ext cx="4121150" cy="4121150"/>
          </a:xfrm>
          <a:prstGeom prst="rect">
            <a:avLst/>
          </a:prstGeom>
        </p:spPr>
      </p:pic>
      <p:sp>
        <p:nvSpPr>
          <p:cNvPr id="2" name="TextBox 1">
            <a:extLst>
              <a:ext uri="{FF2B5EF4-FFF2-40B4-BE49-F238E27FC236}">
                <a16:creationId xmlns:a16="http://schemas.microsoft.com/office/drawing/2014/main" id="{90AE0778-19B0-177C-B278-9A9FB0222500}"/>
              </a:ext>
            </a:extLst>
          </p:cNvPr>
          <p:cNvSpPr txBox="1"/>
          <p:nvPr/>
        </p:nvSpPr>
        <p:spPr>
          <a:xfrm>
            <a:off x="-1957070" y="1728326"/>
            <a:ext cx="7480300" cy="5232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26" rtl="0" eaLnBrk="1" fontAlgn="base" latinLnBrk="0" hangingPunct="1">
              <a:lnSpc>
                <a:spcPct val="100000"/>
              </a:lnSpc>
              <a:spcBef>
                <a:spcPts val="0"/>
              </a:spcBef>
              <a:spcAft>
                <a:spcPct val="0"/>
              </a:spcAft>
              <a:buClrTx/>
              <a:buSzTx/>
              <a:buFontTx/>
              <a:buNone/>
              <a:tabLst>
                <a:tab pos="275353" algn="l"/>
              </a:tabLst>
              <a:defRPr/>
            </a:pPr>
            <a:r>
              <a:rPr kumimoji="0" lang="en-US" sz="2800" b="1" i="0" u="none" strike="noStrike" kern="1200" cap="none" spc="0" normalizeH="0" baseline="0" noProof="0">
                <a:ln>
                  <a:noFill/>
                </a:ln>
                <a:solidFill>
                  <a:prstClr val="white"/>
                </a:solidFill>
                <a:effectLst/>
                <a:uLnTx/>
                <a:uFillTx/>
                <a:latin typeface="Arial (Headings)"/>
                <a:ea typeface="+mn-ea"/>
                <a:cs typeface="+mn-cs"/>
              </a:rPr>
              <a:t>SECTION</a:t>
            </a:r>
          </a:p>
        </p:txBody>
      </p:sp>
    </p:spTree>
    <p:extLst>
      <p:ext uri="{BB962C8B-B14F-4D97-AF65-F5344CB8AC3E}">
        <p14:creationId xmlns:p14="http://schemas.microsoft.com/office/powerpoint/2010/main" val="2587331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R="0" lvl="0" indent="0" defTabSz="913526">
              <a:lnSpc>
                <a:spcPct val="100000"/>
              </a:lnSpc>
              <a:buClrTx/>
              <a:buSzTx/>
              <a:buFontTx/>
              <a:buNone/>
              <a:tabLst>
                <a:tab pos="275353" algn="l"/>
              </a:tabLst>
              <a:defRPr/>
            </a:pPr>
            <a:r>
              <a:rPr lang="en-US" sz="1800" b="1">
                <a:solidFill>
                  <a:srgbClr val="005BAA"/>
                </a:solidFill>
                <a:latin typeface="Arial (Headings)"/>
                <a:ea typeface="+mn-ea"/>
                <a:cs typeface="+mn-cs"/>
              </a:rPr>
              <a:t>THOUGHTS ON PROSPECTING</a:t>
            </a:r>
          </a:p>
        </p:txBody>
      </p:sp>
      <p:sp>
        <p:nvSpPr>
          <p:cNvPr id="5" name="Rectangle 4">
            <a:extLst>
              <a:ext uri="{FF2B5EF4-FFF2-40B4-BE49-F238E27FC236}">
                <a16:creationId xmlns:a16="http://schemas.microsoft.com/office/drawing/2014/main" id="{7B8CBA29-4D1D-697E-CB9A-187BA2173DCC}"/>
              </a:ext>
            </a:extLst>
          </p:cNvPr>
          <p:cNvSpPr/>
          <p:nvPr/>
        </p:nvSpPr>
        <p:spPr>
          <a:xfrm>
            <a:off x="526944" y="2609850"/>
            <a:ext cx="7862055" cy="2914650"/>
          </a:xfrm>
          <a:prstGeom prst="rect">
            <a:avLst/>
          </a:prstGeom>
          <a:solidFill>
            <a:srgbClr val="243782">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2" name="Rectangle 1">
            <a:extLst>
              <a:ext uri="{FF2B5EF4-FFF2-40B4-BE49-F238E27FC236}">
                <a16:creationId xmlns:a16="http://schemas.microsoft.com/office/drawing/2014/main" id="{0FCFBFA9-671E-5D32-89D9-98D27D6E610C}"/>
              </a:ext>
            </a:extLst>
          </p:cNvPr>
          <p:cNvSpPr/>
          <p:nvPr/>
        </p:nvSpPr>
        <p:spPr>
          <a:xfrm>
            <a:off x="526944" y="1652621"/>
            <a:ext cx="7862054" cy="692458"/>
          </a:xfrm>
          <a:prstGeom prst="rect">
            <a:avLst/>
          </a:prstGeom>
          <a:solidFill>
            <a:srgbClr val="2437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4" name="TextBox 3">
            <a:extLst>
              <a:ext uri="{FF2B5EF4-FFF2-40B4-BE49-F238E27FC236}">
                <a16:creationId xmlns:a16="http://schemas.microsoft.com/office/drawing/2014/main" id="{590753FD-A926-680E-C0E9-95F67109F994}"/>
              </a:ext>
            </a:extLst>
          </p:cNvPr>
          <p:cNvSpPr txBox="1"/>
          <p:nvPr/>
        </p:nvSpPr>
        <p:spPr>
          <a:xfrm>
            <a:off x="526943" y="1752930"/>
            <a:ext cx="7862053" cy="461665"/>
          </a:xfrm>
          <a:prstGeom prst="rect">
            <a:avLst/>
          </a:prstGeom>
          <a:noFill/>
        </p:spPr>
        <p:txBody>
          <a:bodyPr wrap="square" rtlCol="1">
            <a:spAutoFit/>
          </a:bodyPr>
          <a:lstStyle/>
          <a:p>
            <a:pPr algn="ctr"/>
            <a:r>
              <a:rPr lang="en-US" sz="2400" b="1">
                <a:solidFill>
                  <a:schemeClr val="bg1"/>
                </a:solidFill>
              </a:rPr>
              <a:t>Reflect</a:t>
            </a:r>
          </a:p>
        </p:txBody>
      </p:sp>
      <p:sp>
        <p:nvSpPr>
          <p:cNvPr id="7" name="TextBox 6">
            <a:extLst>
              <a:ext uri="{FF2B5EF4-FFF2-40B4-BE49-F238E27FC236}">
                <a16:creationId xmlns:a16="http://schemas.microsoft.com/office/drawing/2014/main" id="{B0346F0B-96C1-BA37-ECE6-76367D788BA3}"/>
              </a:ext>
            </a:extLst>
          </p:cNvPr>
          <p:cNvSpPr txBox="1"/>
          <p:nvPr/>
        </p:nvSpPr>
        <p:spPr>
          <a:xfrm>
            <a:off x="789618" y="3561386"/>
            <a:ext cx="7103098" cy="1477328"/>
          </a:xfrm>
          <a:prstGeom prst="rect">
            <a:avLst/>
          </a:prstGeom>
          <a:noFill/>
        </p:spPr>
        <p:txBody>
          <a:bodyPr wrap="square">
            <a:spAutoFit/>
          </a:bodyPr>
          <a:lstStyle/>
          <a:p>
            <a:pPr lvl="0" defTabSz="913526">
              <a:tabLst>
                <a:tab pos="275353" algn="l"/>
              </a:tabLst>
              <a:defRPr/>
            </a:pPr>
            <a:r>
              <a:rPr lang="en-US" sz="1800" kern="0">
                <a:solidFill>
                  <a:schemeClr val="tx1">
                    <a:lumMod val="75000"/>
                    <a:lumOff val="25000"/>
                  </a:schemeClr>
                </a:solidFill>
                <a:latin typeface="Arial (Headings)"/>
                <a:cs typeface="Calibri"/>
              </a:rPr>
              <a:t>How can you expand your customer portfolio with new prospects? </a:t>
            </a:r>
          </a:p>
          <a:p>
            <a:pPr lvl="0" defTabSz="913526">
              <a:tabLst>
                <a:tab pos="275353" algn="l"/>
              </a:tabLst>
              <a:defRPr/>
            </a:pPr>
            <a:endParaRPr lang="en-US" kern="0">
              <a:solidFill>
                <a:schemeClr val="tx1">
                  <a:lumMod val="75000"/>
                  <a:lumOff val="25000"/>
                </a:schemeClr>
              </a:solidFill>
              <a:latin typeface="Arial (Headings)"/>
              <a:cs typeface="Calibri"/>
            </a:endParaRPr>
          </a:p>
          <a:p>
            <a:pPr lvl="0" defTabSz="913526">
              <a:tabLst>
                <a:tab pos="275353" algn="l"/>
              </a:tabLst>
              <a:defRPr/>
            </a:pPr>
            <a:r>
              <a:rPr lang="en-US" sz="1800" kern="0">
                <a:solidFill>
                  <a:schemeClr val="tx1">
                    <a:lumMod val="75000"/>
                    <a:lumOff val="25000"/>
                  </a:schemeClr>
                </a:solidFill>
                <a:latin typeface="Arial (Headings)"/>
                <a:cs typeface="Calibri"/>
              </a:rPr>
              <a:t>List a few examples. </a:t>
            </a:r>
          </a:p>
          <a:p>
            <a:pPr lvl="0" defTabSz="913526">
              <a:tabLst>
                <a:tab pos="275353" algn="l"/>
              </a:tabLst>
              <a:defRPr/>
            </a:pPr>
            <a:endParaRPr lang="en-US" sz="1800" kern="0">
              <a:solidFill>
                <a:schemeClr val="tx1">
                  <a:lumMod val="75000"/>
                  <a:lumOff val="25000"/>
                </a:schemeClr>
              </a:solidFill>
              <a:latin typeface="Arial (Headings)"/>
              <a:cs typeface="Calibri"/>
            </a:endParaRPr>
          </a:p>
          <a:p>
            <a:pPr lvl="0" defTabSz="913526">
              <a:tabLst>
                <a:tab pos="275353" algn="l"/>
              </a:tabLst>
              <a:defRPr/>
            </a:pPr>
            <a:r>
              <a:rPr lang="en-US" sz="1800" kern="0">
                <a:solidFill>
                  <a:schemeClr val="tx1">
                    <a:lumMod val="75000"/>
                    <a:lumOff val="25000"/>
                  </a:schemeClr>
                </a:solidFill>
                <a:latin typeface="Arial (Headings)"/>
                <a:cs typeface="Calibri"/>
              </a:rPr>
              <a:t>When was the last time you did actual prospecting?</a:t>
            </a:r>
          </a:p>
        </p:txBody>
      </p:sp>
      <p:sp>
        <p:nvSpPr>
          <p:cNvPr id="9" name="TextBox 8">
            <a:extLst>
              <a:ext uri="{FF2B5EF4-FFF2-40B4-BE49-F238E27FC236}">
                <a16:creationId xmlns:a16="http://schemas.microsoft.com/office/drawing/2014/main" id="{75BC77C3-F527-BB94-FF2E-1655490A30A9}"/>
              </a:ext>
            </a:extLst>
          </p:cNvPr>
          <p:cNvSpPr txBox="1"/>
          <p:nvPr/>
        </p:nvSpPr>
        <p:spPr>
          <a:xfrm>
            <a:off x="1410709" y="2896505"/>
            <a:ext cx="6094520" cy="400110"/>
          </a:xfrm>
          <a:prstGeom prst="rect">
            <a:avLst/>
          </a:prstGeom>
          <a:noFill/>
        </p:spPr>
        <p:txBody>
          <a:bodyPr wrap="square">
            <a:spAutoFit/>
          </a:bodyPr>
          <a:lstStyle/>
          <a:p>
            <a:pPr lvl="0" algn="ctr" defTabSz="913526">
              <a:tabLst>
                <a:tab pos="275353" algn="l"/>
              </a:tabLst>
              <a:defRPr/>
            </a:pPr>
            <a:r>
              <a:rPr lang="en-US" sz="2000" b="1" kern="0">
                <a:solidFill>
                  <a:schemeClr val="tx1">
                    <a:lumMod val="75000"/>
                    <a:lumOff val="25000"/>
                  </a:schemeClr>
                </a:solidFill>
                <a:latin typeface="Arial (Headings)"/>
                <a:cs typeface="Calibri"/>
              </a:rPr>
              <a:t>Take a minute and think about:</a:t>
            </a:r>
          </a:p>
        </p:txBody>
      </p:sp>
      <p:pic>
        <p:nvPicPr>
          <p:cNvPr id="12" name="Graphic 11" descr="Lightbulb with solid fill">
            <a:extLst>
              <a:ext uri="{FF2B5EF4-FFF2-40B4-BE49-F238E27FC236}">
                <a16:creationId xmlns:a16="http://schemas.microsoft.com/office/drawing/2014/main" id="{B826301D-6BC1-B5E3-0DB0-12AF40FF94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98566" y="1652621"/>
            <a:ext cx="3871879" cy="3871879"/>
          </a:xfrm>
          <a:prstGeom prst="rect">
            <a:avLst/>
          </a:prstGeom>
        </p:spPr>
      </p:pic>
    </p:spTree>
    <p:custDataLst>
      <p:tags r:id="rId1"/>
    </p:custDataLst>
    <p:extLst>
      <p:ext uri="{BB962C8B-B14F-4D97-AF65-F5344CB8AC3E}">
        <p14:creationId xmlns:p14="http://schemas.microsoft.com/office/powerpoint/2010/main" val="3468317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269D5FD-0BBE-9160-8315-04C3903DC458}"/>
              </a:ext>
            </a:extLst>
          </p:cNvPr>
          <p:cNvSpPr txBox="1">
            <a:spLocks/>
          </p:cNvSpPr>
          <p:nvPr/>
        </p:nvSpPr>
        <p:spPr>
          <a:xfrm>
            <a:off x="2100528" y="4606454"/>
            <a:ext cx="1152144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3200" b="1" i="0" u="none" strike="noStrike" kern="1200" cap="none" spc="0" normalizeH="0" baseline="0" noProof="0">
                <a:ln>
                  <a:noFill/>
                </a:ln>
                <a:solidFill>
                  <a:srgbClr val="243782"/>
                </a:solidFill>
                <a:effectLst/>
                <a:uLnTx/>
                <a:uFillTx/>
                <a:latin typeface="Arial (Headings)"/>
                <a:ea typeface="+mj-ea"/>
                <a:cs typeface="+mj-cs"/>
              </a:rPr>
              <a:t>ENGAGING WITH LEADS &amp; PROSPECTS</a:t>
            </a:r>
          </a:p>
        </p:txBody>
      </p:sp>
      <p:pic>
        <p:nvPicPr>
          <p:cNvPr id="8" name="Picture 7" descr="image">
            <a:extLst>
              <a:ext uri="{FF2B5EF4-FFF2-40B4-BE49-F238E27FC236}">
                <a16:creationId xmlns:a16="http://schemas.microsoft.com/office/drawing/2014/main" id="{39EA0896-213F-B8DE-A81F-4B0DEA2BDA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0927"/>
          <a:stretch/>
        </p:blipFill>
        <p:spPr bwMode="auto">
          <a:xfrm>
            <a:off x="0" y="0"/>
            <a:ext cx="3544570" cy="6858000"/>
          </a:xfrm>
          <a:prstGeom prst="rect">
            <a:avLst/>
          </a:prstGeom>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79945AC8-B9E6-6E3A-D276-58C075697990}"/>
              </a:ext>
            </a:extLst>
          </p:cNvPr>
          <p:cNvSpPr txBox="1">
            <a:spLocks/>
          </p:cNvSpPr>
          <p:nvPr/>
        </p:nvSpPr>
        <p:spPr>
          <a:xfrm>
            <a:off x="-3977640" y="1556428"/>
            <a:ext cx="11521440" cy="4416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lang="en-US" sz="28700" b="1">
                <a:solidFill>
                  <a:prstClr val="white"/>
                </a:solidFill>
                <a:latin typeface="Arial (Headings)"/>
              </a:rPr>
              <a:t>4</a:t>
            </a:r>
            <a:endParaRPr kumimoji="0" lang="en-US" sz="28700" b="1" i="0" u="none" strike="noStrike" kern="1200" cap="none" spc="0" normalizeH="0" baseline="0" noProof="0">
              <a:ln>
                <a:noFill/>
              </a:ln>
              <a:solidFill>
                <a:prstClr val="white"/>
              </a:solidFill>
              <a:effectLst/>
              <a:uLnTx/>
              <a:uFillTx/>
              <a:latin typeface="Arial (Headings)"/>
              <a:ea typeface="+mj-ea"/>
              <a:cs typeface="+mj-cs"/>
            </a:endParaRPr>
          </a:p>
        </p:txBody>
      </p:sp>
      <p:pic>
        <p:nvPicPr>
          <p:cNvPr id="16" name="Graphic 15" descr="A puzzle">
            <a:extLst>
              <a:ext uri="{FF2B5EF4-FFF2-40B4-BE49-F238E27FC236}">
                <a16:creationId xmlns:a16="http://schemas.microsoft.com/office/drawing/2014/main" id="{9488929C-1172-0919-F792-1C25B260C8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42305" y="884978"/>
            <a:ext cx="4121150" cy="4121150"/>
          </a:xfrm>
          <a:prstGeom prst="rect">
            <a:avLst/>
          </a:prstGeom>
        </p:spPr>
      </p:pic>
      <p:sp>
        <p:nvSpPr>
          <p:cNvPr id="2" name="TextBox 1">
            <a:extLst>
              <a:ext uri="{FF2B5EF4-FFF2-40B4-BE49-F238E27FC236}">
                <a16:creationId xmlns:a16="http://schemas.microsoft.com/office/drawing/2014/main" id="{90AE0778-19B0-177C-B278-9A9FB0222500}"/>
              </a:ext>
            </a:extLst>
          </p:cNvPr>
          <p:cNvSpPr txBox="1"/>
          <p:nvPr/>
        </p:nvSpPr>
        <p:spPr>
          <a:xfrm>
            <a:off x="-1957070" y="1728326"/>
            <a:ext cx="7480300" cy="5232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26" rtl="0" eaLnBrk="1" fontAlgn="base" latinLnBrk="0" hangingPunct="1">
              <a:lnSpc>
                <a:spcPct val="100000"/>
              </a:lnSpc>
              <a:spcBef>
                <a:spcPts val="0"/>
              </a:spcBef>
              <a:spcAft>
                <a:spcPct val="0"/>
              </a:spcAft>
              <a:buClrTx/>
              <a:buSzTx/>
              <a:buFontTx/>
              <a:buNone/>
              <a:tabLst>
                <a:tab pos="275353" algn="l"/>
              </a:tabLst>
              <a:defRPr/>
            </a:pPr>
            <a:r>
              <a:rPr kumimoji="0" lang="en-US" sz="2800" b="1" i="0" u="none" strike="noStrike" kern="1200" cap="none" spc="0" normalizeH="0" baseline="0" noProof="0">
                <a:ln>
                  <a:noFill/>
                </a:ln>
                <a:solidFill>
                  <a:prstClr val="white"/>
                </a:solidFill>
                <a:effectLst/>
                <a:uLnTx/>
                <a:uFillTx/>
                <a:latin typeface="Arial (Headings)"/>
                <a:ea typeface="+mn-ea"/>
                <a:cs typeface="+mn-cs"/>
              </a:rPr>
              <a:t>SECTION</a:t>
            </a:r>
          </a:p>
        </p:txBody>
      </p:sp>
    </p:spTree>
    <p:extLst>
      <p:ext uri="{BB962C8B-B14F-4D97-AF65-F5344CB8AC3E}">
        <p14:creationId xmlns:p14="http://schemas.microsoft.com/office/powerpoint/2010/main" val="33269388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722E34B-26DD-DE32-6D26-43DF1419C159}"/>
              </a:ext>
            </a:extLst>
          </p:cNvPr>
          <p:cNvGrpSpPr/>
          <p:nvPr/>
        </p:nvGrpSpPr>
        <p:grpSpPr>
          <a:xfrm>
            <a:off x="0" y="0"/>
            <a:ext cx="12192000" cy="6858000"/>
            <a:chOff x="0" y="0"/>
            <a:chExt cx="12192000" cy="6858000"/>
          </a:xfrm>
        </p:grpSpPr>
        <p:pic>
          <p:nvPicPr>
            <p:cNvPr id="2" name="Picture 1" descr="image">
              <a:extLst>
                <a:ext uri="{FF2B5EF4-FFF2-40B4-BE49-F238E27FC236}">
                  <a16:creationId xmlns:a16="http://schemas.microsoft.com/office/drawing/2014/main" id="{E5C53B1C-3D06-1F06-37AA-14FDA3AF92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4DEE7B6-C242-63BF-A077-82246FBAF64E}"/>
                </a:ext>
              </a:extLst>
            </p:cNvPr>
            <p:cNvSpPr/>
            <p:nvPr/>
          </p:nvSpPr>
          <p:spPr>
            <a:xfrm>
              <a:off x="0" y="2769833"/>
              <a:ext cx="12192000" cy="4088167"/>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grpSp>
      <p:sp>
        <p:nvSpPr>
          <p:cNvPr id="5" name="Title 1">
            <a:extLst>
              <a:ext uri="{FF2B5EF4-FFF2-40B4-BE49-F238E27FC236}">
                <a16:creationId xmlns:a16="http://schemas.microsoft.com/office/drawing/2014/main" id="{BA99E717-73C5-14BC-B69A-8573F6DB2BC9}"/>
              </a:ext>
            </a:extLst>
          </p:cNvPr>
          <p:cNvSpPr txBox="1">
            <a:spLocks/>
          </p:cNvSpPr>
          <p:nvPr/>
        </p:nvSpPr>
        <p:spPr>
          <a:xfrm>
            <a:off x="335280" y="1860667"/>
            <a:ext cx="1152144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2400" b="1" i="0" u="none" strike="noStrike" kern="1200" cap="none" spc="0" normalizeH="0" baseline="0" noProof="0">
                <a:ln>
                  <a:noFill/>
                </a:ln>
                <a:solidFill>
                  <a:prstClr val="white"/>
                </a:solidFill>
                <a:effectLst/>
                <a:uLnTx/>
                <a:uFillTx/>
                <a:latin typeface="Arial (Headings)"/>
                <a:ea typeface="+mj-ea"/>
                <a:cs typeface="+mj-cs"/>
              </a:rPr>
              <a:t>ACTIVITY 1:</a:t>
            </a:r>
            <a:br>
              <a:rPr kumimoji="0" lang="en-US" sz="2400" b="1" i="0" u="none" strike="noStrike" kern="1200" cap="none" spc="0" normalizeH="0" baseline="0" noProof="0">
                <a:ln>
                  <a:noFill/>
                </a:ln>
                <a:solidFill>
                  <a:prstClr val="white"/>
                </a:solidFill>
                <a:effectLst/>
                <a:uLnTx/>
                <a:uFillTx/>
                <a:latin typeface="Arial (Headings)"/>
                <a:ea typeface="+mj-ea"/>
                <a:cs typeface="+mj-cs"/>
              </a:rPr>
            </a:br>
            <a:r>
              <a:rPr kumimoji="0" lang="en-US" sz="2400" b="1" i="0" u="none" strike="noStrike" kern="1200" cap="none" spc="0" normalizeH="0" baseline="0" noProof="0">
                <a:ln>
                  <a:noFill/>
                </a:ln>
                <a:solidFill>
                  <a:prstClr val="white"/>
                </a:solidFill>
                <a:effectLst/>
                <a:uLnTx/>
                <a:uFillTx/>
                <a:latin typeface="Arial (Headings)"/>
                <a:ea typeface="+mj-ea"/>
                <a:cs typeface="+mj-cs"/>
              </a:rPr>
              <a:t>LEAD MANAGEMENT</a:t>
            </a:r>
          </a:p>
        </p:txBody>
      </p:sp>
      <p:sp>
        <p:nvSpPr>
          <p:cNvPr id="6" name="TextBox 5">
            <a:extLst>
              <a:ext uri="{FF2B5EF4-FFF2-40B4-BE49-F238E27FC236}">
                <a16:creationId xmlns:a16="http://schemas.microsoft.com/office/drawing/2014/main" id="{0C804EA3-D2B3-3F93-6B3D-3433D171F55B}"/>
              </a:ext>
            </a:extLst>
          </p:cNvPr>
          <p:cNvSpPr txBox="1"/>
          <p:nvPr/>
        </p:nvSpPr>
        <p:spPr>
          <a:xfrm>
            <a:off x="1184751" y="3505190"/>
            <a:ext cx="948165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List the types of questions that might be included in a Sales Lead or when interacting with a prospective customer. Compare the list with the list created by the members of your group.</a:t>
            </a:r>
          </a:p>
        </p:txBody>
      </p:sp>
      <p:sp>
        <p:nvSpPr>
          <p:cNvPr id="8" name="TextBox 7">
            <a:extLst>
              <a:ext uri="{FF2B5EF4-FFF2-40B4-BE49-F238E27FC236}">
                <a16:creationId xmlns:a16="http://schemas.microsoft.com/office/drawing/2014/main" id="{8D5022DC-11BF-48FA-0B34-B09B721AA501}"/>
              </a:ext>
            </a:extLst>
          </p:cNvPr>
          <p:cNvSpPr txBox="1"/>
          <p:nvPr/>
        </p:nvSpPr>
        <p:spPr>
          <a:xfrm>
            <a:off x="1184751" y="5345016"/>
            <a:ext cx="610299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lumMod val="75000"/>
                    <a:lumOff val="25000"/>
                  </a:prstClr>
                </a:solidFill>
                <a:latin typeface="Calibri" panose="020F0502020204030204"/>
              </a:rPr>
              <a:t>5</a:t>
            </a:r>
            <a:r>
              <a:rPr kumimoji="0" 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 minutes</a:t>
            </a:r>
          </a:p>
        </p:txBody>
      </p:sp>
      <p:pic>
        <p:nvPicPr>
          <p:cNvPr id="3" name="Graphic 2" descr="Hourglass 30% with solid fill">
            <a:extLst>
              <a:ext uri="{FF2B5EF4-FFF2-40B4-BE49-F238E27FC236}">
                <a16:creationId xmlns:a16="http://schemas.microsoft.com/office/drawing/2014/main" id="{A5B98DC2-8B3E-4B34-65C4-7D3F667D35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1953" y="5386965"/>
            <a:ext cx="285434" cy="285434"/>
          </a:xfrm>
          <a:prstGeom prst="rect">
            <a:avLst/>
          </a:prstGeom>
        </p:spPr>
      </p:pic>
      <p:pic>
        <p:nvPicPr>
          <p:cNvPr id="7" name="Graphic 6" descr="Users with solid fill">
            <a:extLst>
              <a:ext uri="{FF2B5EF4-FFF2-40B4-BE49-F238E27FC236}">
                <a16:creationId xmlns:a16="http://schemas.microsoft.com/office/drawing/2014/main" id="{1DFA4288-DB46-AD6A-630A-2769F5244A1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1953" y="4534306"/>
            <a:ext cx="358344" cy="358344"/>
          </a:xfrm>
          <a:prstGeom prst="rect">
            <a:avLst/>
          </a:prstGeom>
        </p:spPr>
      </p:pic>
      <p:pic>
        <p:nvPicPr>
          <p:cNvPr id="12" name="Graphic 11" descr="Bullseye with solid fill">
            <a:extLst>
              <a:ext uri="{FF2B5EF4-FFF2-40B4-BE49-F238E27FC236}">
                <a16:creationId xmlns:a16="http://schemas.microsoft.com/office/drawing/2014/main" id="{CB2773D8-2572-4C48-BE3F-7E3C93887B9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9989" y="3649683"/>
            <a:ext cx="390308" cy="390308"/>
          </a:xfrm>
          <a:prstGeom prst="rect">
            <a:avLst/>
          </a:prstGeom>
        </p:spPr>
      </p:pic>
      <p:sp>
        <p:nvSpPr>
          <p:cNvPr id="13" name="TextBox 12">
            <a:extLst>
              <a:ext uri="{FF2B5EF4-FFF2-40B4-BE49-F238E27FC236}">
                <a16:creationId xmlns:a16="http://schemas.microsoft.com/office/drawing/2014/main" id="{F3FAF80E-74D0-87E0-DF45-5724A76EC52E}"/>
              </a:ext>
            </a:extLst>
          </p:cNvPr>
          <p:cNvSpPr txBox="1"/>
          <p:nvPr/>
        </p:nvSpPr>
        <p:spPr>
          <a:xfrm>
            <a:off x="1184751" y="4542716"/>
            <a:ext cx="610299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Group of 4</a:t>
            </a:r>
          </a:p>
        </p:txBody>
      </p:sp>
    </p:spTree>
    <p:extLst>
      <p:ext uri="{BB962C8B-B14F-4D97-AF65-F5344CB8AC3E}">
        <p14:creationId xmlns:p14="http://schemas.microsoft.com/office/powerpoint/2010/main" val="325979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B30C82-A0A8-9F9D-5E39-880E0268A10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521F8B9-3742-4B7B-0168-8C4EB0B37009}"/>
              </a:ext>
            </a:extLst>
          </p:cNvPr>
          <p:cNvPicPr>
            <a:picLocks noChangeAspect="1"/>
          </p:cNvPicPr>
          <p:nvPr/>
        </p:nvPicPr>
        <p:blipFill>
          <a:blip r:embed="rId4"/>
          <a:stretch>
            <a:fillRect/>
          </a:stretch>
        </p:blipFill>
        <p:spPr>
          <a:xfrm>
            <a:off x="0" y="-2284"/>
            <a:ext cx="12192000" cy="6858000"/>
          </a:xfrm>
          <a:prstGeom prst="rect">
            <a:avLst/>
          </a:prstGeom>
        </p:spPr>
      </p:pic>
      <p:sp>
        <p:nvSpPr>
          <p:cNvPr id="8" name="Rectangle 7">
            <a:extLst>
              <a:ext uri="{FF2B5EF4-FFF2-40B4-BE49-F238E27FC236}">
                <a16:creationId xmlns:a16="http://schemas.microsoft.com/office/drawing/2014/main" id="{4126EC83-DC6A-064C-CBFC-45674B93F7B2}"/>
              </a:ext>
            </a:extLst>
          </p:cNvPr>
          <p:cNvSpPr/>
          <p:nvPr/>
        </p:nvSpPr>
        <p:spPr>
          <a:xfrm>
            <a:off x="2024391" y="1279890"/>
            <a:ext cx="45719" cy="4663238"/>
          </a:xfrm>
          <a:prstGeom prst="rect">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D9C7DA65-B288-3B00-5605-238DC258FC0E}"/>
              </a:ext>
            </a:extLst>
          </p:cNvPr>
          <p:cNvSpPr txBox="1">
            <a:spLocks/>
          </p:cNvSpPr>
          <p:nvPr/>
        </p:nvSpPr>
        <p:spPr bwMode="auto">
          <a:xfrm>
            <a:off x="418599" y="270769"/>
            <a:ext cx="1155079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3600" b="1" kern="0">
                <a:solidFill>
                  <a:prstClr val="white"/>
                </a:solidFill>
                <a:latin typeface="Arial (Headings)"/>
              </a:rPr>
              <a:t>YOUR SALES GROWTH JOURNEY</a:t>
            </a:r>
            <a:endParaRPr kumimoji="0" lang="en-US" sz="3600" b="1" i="0" u="none" strike="noStrike" kern="0" cap="none" spc="0" normalizeH="0" baseline="0" noProof="0">
              <a:ln>
                <a:noFill/>
              </a:ln>
              <a:solidFill>
                <a:prstClr val="white"/>
              </a:solidFill>
              <a:effectLst/>
              <a:uLnTx/>
              <a:uFillTx/>
              <a:latin typeface="Arial (Headings)"/>
              <a:ea typeface="+mj-ea"/>
              <a:cs typeface="+mj-cs"/>
            </a:endParaRPr>
          </a:p>
        </p:txBody>
      </p:sp>
      <p:sp>
        <p:nvSpPr>
          <p:cNvPr id="10" name="TextBox 9">
            <a:extLst>
              <a:ext uri="{FF2B5EF4-FFF2-40B4-BE49-F238E27FC236}">
                <a16:creationId xmlns:a16="http://schemas.microsoft.com/office/drawing/2014/main" id="{E199E697-F94D-6A03-B695-F84509E3AEB3}"/>
              </a:ext>
            </a:extLst>
          </p:cNvPr>
          <p:cNvSpPr txBox="1"/>
          <p:nvPr/>
        </p:nvSpPr>
        <p:spPr>
          <a:xfrm>
            <a:off x="2352012" y="930126"/>
            <a:ext cx="7487975" cy="612412"/>
          </a:xfrm>
          <a:prstGeom prst="rect">
            <a:avLst/>
          </a:prstGeom>
          <a:noFill/>
        </p:spPr>
        <p:txBody>
          <a:bodyPr wrap="square" lIns="91440" tIns="45720" rIns="91440" bIns="45720" rtlCol="0" anchor="t">
            <a:spAutoFit/>
          </a:bodyPr>
          <a:lstStyle/>
          <a:p>
            <a:pPr>
              <a:lnSpc>
                <a:spcPct val="200000"/>
              </a:lnSpc>
              <a:defRPr/>
            </a:pPr>
            <a:r>
              <a:rPr lang="en-US" sz="2000">
                <a:solidFill>
                  <a:prstClr val="white"/>
                </a:solidFill>
                <a:latin typeface="Arial (Headings)"/>
              </a:rPr>
              <a:t>First Gear - Sales Induction &amp; Probation</a:t>
            </a:r>
          </a:p>
        </p:txBody>
      </p:sp>
      <p:sp>
        <p:nvSpPr>
          <p:cNvPr id="2" name="Flowchart: Connector 1">
            <a:extLst>
              <a:ext uri="{FF2B5EF4-FFF2-40B4-BE49-F238E27FC236}">
                <a16:creationId xmlns:a16="http://schemas.microsoft.com/office/drawing/2014/main" id="{69F416FC-0B5D-F961-561C-707A69AFD4C4}"/>
              </a:ext>
            </a:extLst>
          </p:cNvPr>
          <p:cNvSpPr/>
          <p:nvPr/>
        </p:nvSpPr>
        <p:spPr>
          <a:xfrm>
            <a:off x="1898687" y="1177948"/>
            <a:ext cx="276577" cy="237066"/>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lowchart: Connector 2">
            <a:extLst>
              <a:ext uri="{FF2B5EF4-FFF2-40B4-BE49-F238E27FC236}">
                <a16:creationId xmlns:a16="http://schemas.microsoft.com/office/drawing/2014/main" id="{59001F65-AB0C-B67E-7B7C-BA9D4ED5663A}"/>
              </a:ext>
            </a:extLst>
          </p:cNvPr>
          <p:cNvSpPr/>
          <p:nvPr/>
        </p:nvSpPr>
        <p:spPr>
          <a:xfrm>
            <a:off x="1859216" y="1814975"/>
            <a:ext cx="378664" cy="32143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Connector 3">
            <a:extLst>
              <a:ext uri="{FF2B5EF4-FFF2-40B4-BE49-F238E27FC236}">
                <a16:creationId xmlns:a16="http://schemas.microsoft.com/office/drawing/2014/main" id="{17AB8EF8-DFD3-EA8F-ED57-DCB85B4B7D51}"/>
              </a:ext>
            </a:extLst>
          </p:cNvPr>
          <p:cNvSpPr/>
          <p:nvPr/>
        </p:nvSpPr>
        <p:spPr>
          <a:xfrm>
            <a:off x="1857917" y="2498979"/>
            <a:ext cx="378664" cy="32143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a:extLst>
              <a:ext uri="{FF2B5EF4-FFF2-40B4-BE49-F238E27FC236}">
                <a16:creationId xmlns:a16="http://schemas.microsoft.com/office/drawing/2014/main" id="{E0CCE130-3A81-84C5-7325-986A70EBF77C}"/>
              </a:ext>
            </a:extLst>
          </p:cNvPr>
          <p:cNvSpPr/>
          <p:nvPr/>
        </p:nvSpPr>
        <p:spPr>
          <a:xfrm>
            <a:off x="1847183" y="4802745"/>
            <a:ext cx="378664" cy="32143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a:extLst>
              <a:ext uri="{FF2B5EF4-FFF2-40B4-BE49-F238E27FC236}">
                <a16:creationId xmlns:a16="http://schemas.microsoft.com/office/drawing/2014/main" id="{7ABFCE9A-54F4-C2B8-2356-241B233C9118}"/>
              </a:ext>
            </a:extLst>
          </p:cNvPr>
          <p:cNvSpPr/>
          <p:nvPr/>
        </p:nvSpPr>
        <p:spPr>
          <a:xfrm>
            <a:off x="1779431" y="5652149"/>
            <a:ext cx="540261" cy="485796"/>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3A73C2C-4DA8-F222-5368-037F442C5EAE}"/>
              </a:ext>
            </a:extLst>
          </p:cNvPr>
          <p:cNvSpPr txBox="1"/>
          <p:nvPr/>
        </p:nvSpPr>
        <p:spPr>
          <a:xfrm>
            <a:off x="2391482" y="2216454"/>
            <a:ext cx="7487975" cy="612412"/>
          </a:xfrm>
          <a:prstGeom prst="rect">
            <a:avLst/>
          </a:prstGeom>
          <a:noFill/>
        </p:spPr>
        <p:txBody>
          <a:bodyPr wrap="square" lIns="91440" tIns="45720" rIns="91440" bIns="45720" rtlCol="0" anchor="t">
            <a:spAutoFit/>
          </a:bodyPr>
          <a:lstStyle/>
          <a:p>
            <a:pPr>
              <a:lnSpc>
                <a:spcPct val="200000"/>
              </a:lnSpc>
              <a:defRPr/>
            </a:pPr>
            <a:r>
              <a:rPr lang="en-US" sz="2000">
                <a:solidFill>
                  <a:prstClr val="white"/>
                </a:solidFill>
                <a:latin typeface="Arial (Headings)"/>
              </a:rPr>
              <a:t>IMI Sales Process Module 3 &amp; 4</a:t>
            </a:r>
          </a:p>
        </p:txBody>
      </p:sp>
      <p:sp>
        <p:nvSpPr>
          <p:cNvPr id="12" name="TextBox 11">
            <a:extLst>
              <a:ext uri="{FF2B5EF4-FFF2-40B4-BE49-F238E27FC236}">
                <a16:creationId xmlns:a16="http://schemas.microsoft.com/office/drawing/2014/main" id="{652A6FB2-D86E-1415-3FDA-F6D7F92793DD}"/>
              </a:ext>
            </a:extLst>
          </p:cNvPr>
          <p:cNvSpPr txBox="1"/>
          <p:nvPr/>
        </p:nvSpPr>
        <p:spPr>
          <a:xfrm>
            <a:off x="2388060" y="4536085"/>
            <a:ext cx="7487975" cy="612412"/>
          </a:xfrm>
          <a:prstGeom prst="rect">
            <a:avLst/>
          </a:prstGeom>
          <a:noFill/>
        </p:spPr>
        <p:txBody>
          <a:bodyPr wrap="square" lIns="91440" tIns="45720" rIns="91440" bIns="45720" rtlCol="0" anchor="t">
            <a:spAutoFit/>
          </a:bodyPr>
          <a:lstStyle/>
          <a:p>
            <a:pPr>
              <a:lnSpc>
                <a:spcPct val="200000"/>
              </a:lnSpc>
              <a:defRPr/>
            </a:pPr>
            <a:r>
              <a:rPr lang="en-US" sz="2000">
                <a:solidFill>
                  <a:prstClr val="white"/>
                </a:solidFill>
                <a:latin typeface="Arial (Headings)"/>
              </a:rPr>
              <a:t>IMI Sales Accreditation Assessment (In-Branch)</a:t>
            </a:r>
          </a:p>
        </p:txBody>
      </p:sp>
      <p:sp>
        <p:nvSpPr>
          <p:cNvPr id="13" name="TextBox 12">
            <a:extLst>
              <a:ext uri="{FF2B5EF4-FFF2-40B4-BE49-F238E27FC236}">
                <a16:creationId xmlns:a16="http://schemas.microsoft.com/office/drawing/2014/main" id="{38E4314E-9572-44A9-01D6-CCA6709B3B96}"/>
              </a:ext>
            </a:extLst>
          </p:cNvPr>
          <p:cNvSpPr txBox="1"/>
          <p:nvPr/>
        </p:nvSpPr>
        <p:spPr>
          <a:xfrm>
            <a:off x="2455670" y="5480701"/>
            <a:ext cx="7487975" cy="612412"/>
          </a:xfrm>
          <a:prstGeom prst="rect">
            <a:avLst/>
          </a:prstGeom>
          <a:noFill/>
        </p:spPr>
        <p:txBody>
          <a:bodyPr wrap="square" lIns="91440" tIns="45720" rIns="91440" bIns="45720" rtlCol="0" anchor="t">
            <a:spAutoFit/>
          </a:bodyPr>
          <a:lstStyle/>
          <a:p>
            <a:pPr>
              <a:lnSpc>
                <a:spcPct val="200000"/>
              </a:lnSpc>
              <a:defRPr/>
            </a:pPr>
            <a:r>
              <a:rPr lang="en-US" sz="2000">
                <a:solidFill>
                  <a:prstClr val="white"/>
                </a:solidFill>
                <a:latin typeface="Arial (Headings)"/>
              </a:rPr>
              <a:t>IMI Sales Accreditation Awards Ceremony</a:t>
            </a:r>
          </a:p>
        </p:txBody>
      </p:sp>
      <p:sp>
        <p:nvSpPr>
          <p:cNvPr id="14" name="TextBox 13">
            <a:extLst>
              <a:ext uri="{FF2B5EF4-FFF2-40B4-BE49-F238E27FC236}">
                <a16:creationId xmlns:a16="http://schemas.microsoft.com/office/drawing/2014/main" id="{4FE0FD1D-8696-A25D-61E9-2E71D9789F43}"/>
              </a:ext>
            </a:extLst>
          </p:cNvPr>
          <p:cNvSpPr txBox="1"/>
          <p:nvPr/>
        </p:nvSpPr>
        <p:spPr>
          <a:xfrm>
            <a:off x="2352011" y="1558292"/>
            <a:ext cx="7487975" cy="612412"/>
          </a:xfrm>
          <a:prstGeom prst="rect">
            <a:avLst/>
          </a:prstGeom>
          <a:noFill/>
        </p:spPr>
        <p:txBody>
          <a:bodyPr wrap="square" lIns="91440" tIns="45720" rIns="91440" bIns="45720" rtlCol="0" anchor="t">
            <a:spAutoFit/>
          </a:bodyPr>
          <a:lstStyle/>
          <a:p>
            <a:pPr>
              <a:lnSpc>
                <a:spcPct val="200000"/>
              </a:lnSpc>
              <a:defRPr/>
            </a:pPr>
            <a:r>
              <a:rPr lang="en-US" sz="2000">
                <a:solidFill>
                  <a:prstClr val="white"/>
                </a:solidFill>
                <a:latin typeface="Arial (Headings)"/>
              </a:rPr>
              <a:t>IMI Sales Process Module 1 &amp; 2</a:t>
            </a:r>
          </a:p>
        </p:txBody>
      </p:sp>
      <p:pic>
        <p:nvPicPr>
          <p:cNvPr id="15" name="Graphic 14" descr="Badge Tick with solid fill">
            <a:extLst>
              <a:ext uri="{FF2B5EF4-FFF2-40B4-BE49-F238E27FC236}">
                <a16:creationId xmlns:a16="http://schemas.microsoft.com/office/drawing/2014/main" id="{3F273952-9B04-CEA0-14A5-689B5CA2B4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96138" y="1079648"/>
            <a:ext cx="485978" cy="485978"/>
          </a:xfrm>
          <a:prstGeom prst="rect">
            <a:avLst/>
          </a:prstGeom>
        </p:spPr>
      </p:pic>
      <p:sp>
        <p:nvSpPr>
          <p:cNvPr id="16" name="TextBox 15">
            <a:extLst>
              <a:ext uri="{FF2B5EF4-FFF2-40B4-BE49-F238E27FC236}">
                <a16:creationId xmlns:a16="http://schemas.microsoft.com/office/drawing/2014/main" id="{76D6696D-2AE3-4064-0F4E-4A407EA76C63}"/>
              </a:ext>
            </a:extLst>
          </p:cNvPr>
          <p:cNvSpPr txBox="1"/>
          <p:nvPr/>
        </p:nvSpPr>
        <p:spPr>
          <a:xfrm>
            <a:off x="2403055" y="2999097"/>
            <a:ext cx="7487975" cy="612412"/>
          </a:xfrm>
          <a:prstGeom prst="rect">
            <a:avLst/>
          </a:prstGeom>
          <a:noFill/>
        </p:spPr>
        <p:txBody>
          <a:bodyPr wrap="square" lIns="91440" tIns="45720" rIns="91440" bIns="45720" rtlCol="0" anchor="t">
            <a:spAutoFit/>
          </a:bodyPr>
          <a:lstStyle/>
          <a:p>
            <a:pPr>
              <a:lnSpc>
                <a:spcPct val="200000"/>
              </a:lnSpc>
              <a:defRPr/>
            </a:pPr>
            <a:r>
              <a:rPr lang="en-US" sz="2000">
                <a:solidFill>
                  <a:prstClr val="white"/>
                </a:solidFill>
                <a:latin typeface="Arial (Headings)"/>
              </a:rPr>
              <a:t>IMI Sales Process Module 5 (Half day)</a:t>
            </a:r>
          </a:p>
        </p:txBody>
      </p:sp>
      <p:sp>
        <p:nvSpPr>
          <p:cNvPr id="17" name="Flowchart: Connector 16">
            <a:extLst>
              <a:ext uri="{FF2B5EF4-FFF2-40B4-BE49-F238E27FC236}">
                <a16:creationId xmlns:a16="http://schemas.microsoft.com/office/drawing/2014/main" id="{E1C9F2B8-B2F9-3419-DE78-1405970C1664}"/>
              </a:ext>
            </a:extLst>
          </p:cNvPr>
          <p:cNvSpPr/>
          <p:nvPr/>
        </p:nvSpPr>
        <p:spPr>
          <a:xfrm>
            <a:off x="1859216" y="3239902"/>
            <a:ext cx="378664" cy="32143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31564713-28A4-644A-4D13-674E08FE6162}"/>
              </a:ext>
            </a:extLst>
          </p:cNvPr>
          <p:cNvSpPr/>
          <p:nvPr/>
        </p:nvSpPr>
        <p:spPr>
          <a:xfrm>
            <a:off x="1848942" y="4039629"/>
            <a:ext cx="378664" cy="32143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3D310C2B-C5F9-2643-B9D8-54285EAA0B78}"/>
              </a:ext>
            </a:extLst>
          </p:cNvPr>
          <p:cNvSpPr txBox="1"/>
          <p:nvPr/>
        </p:nvSpPr>
        <p:spPr>
          <a:xfrm>
            <a:off x="2391481" y="3767754"/>
            <a:ext cx="7487975" cy="612412"/>
          </a:xfrm>
          <a:prstGeom prst="rect">
            <a:avLst/>
          </a:prstGeom>
          <a:noFill/>
        </p:spPr>
        <p:txBody>
          <a:bodyPr wrap="square" lIns="91440" tIns="45720" rIns="91440" bIns="45720" rtlCol="0" anchor="t">
            <a:spAutoFit/>
          </a:bodyPr>
          <a:lstStyle/>
          <a:p>
            <a:pPr>
              <a:lnSpc>
                <a:spcPct val="200000"/>
              </a:lnSpc>
              <a:defRPr/>
            </a:pPr>
            <a:r>
              <a:rPr lang="en-US" sz="2000">
                <a:solidFill>
                  <a:prstClr val="white"/>
                </a:solidFill>
                <a:latin typeface="Arial (Headings)"/>
              </a:rPr>
              <a:t>Advanced Customer Communications </a:t>
            </a:r>
          </a:p>
        </p:txBody>
      </p:sp>
      <p:sp>
        <p:nvSpPr>
          <p:cNvPr id="23" name="Right Brace 22">
            <a:extLst>
              <a:ext uri="{FF2B5EF4-FFF2-40B4-BE49-F238E27FC236}">
                <a16:creationId xmlns:a16="http://schemas.microsoft.com/office/drawing/2014/main" id="{0C78353D-F793-A0E4-6759-CF4237914EE4}"/>
              </a:ext>
            </a:extLst>
          </p:cNvPr>
          <p:cNvSpPr/>
          <p:nvPr/>
        </p:nvSpPr>
        <p:spPr>
          <a:xfrm>
            <a:off x="8388335" y="1338201"/>
            <a:ext cx="652923" cy="4863795"/>
          </a:xfrm>
          <a:prstGeom prst="rightBrace">
            <a:avLst/>
          </a:prstGeom>
          <a:no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941B0824-FE6C-6A7F-247A-6920A7749CFB}"/>
              </a:ext>
            </a:extLst>
          </p:cNvPr>
          <p:cNvSpPr txBox="1"/>
          <p:nvPr/>
        </p:nvSpPr>
        <p:spPr>
          <a:xfrm>
            <a:off x="9098649" y="2617735"/>
            <a:ext cx="3059416" cy="612412"/>
          </a:xfrm>
          <a:prstGeom prst="rect">
            <a:avLst/>
          </a:prstGeom>
          <a:noFill/>
        </p:spPr>
        <p:txBody>
          <a:bodyPr wrap="square" lIns="91440" tIns="45720" rIns="91440" bIns="45720" rtlCol="0" anchor="t">
            <a:spAutoFit/>
          </a:bodyPr>
          <a:lstStyle/>
          <a:p>
            <a:pPr>
              <a:lnSpc>
                <a:spcPct val="200000"/>
              </a:lnSpc>
              <a:defRPr/>
            </a:pPr>
            <a:r>
              <a:rPr lang="en-US" sz="2000" b="1">
                <a:solidFill>
                  <a:prstClr val="white"/>
                </a:solidFill>
                <a:latin typeface="Arial (Headings)"/>
              </a:rPr>
              <a:t>Product eLearning</a:t>
            </a:r>
          </a:p>
        </p:txBody>
      </p:sp>
      <p:sp>
        <p:nvSpPr>
          <p:cNvPr id="25" name="TextBox 24">
            <a:extLst>
              <a:ext uri="{FF2B5EF4-FFF2-40B4-BE49-F238E27FC236}">
                <a16:creationId xmlns:a16="http://schemas.microsoft.com/office/drawing/2014/main" id="{83420FA8-89E3-FEC2-06BD-FC00076F8F04}"/>
              </a:ext>
            </a:extLst>
          </p:cNvPr>
          <p:cNvSpPr txBox="1"/>
          <p:nvPr/>
        </p:nvSpPr>
        <p:spPr>
          <a:xfrm>
            <a:off x="9086921" y="3321648"/>
            <a:ext cx="3059416" cy="612412"/>
          </a:xfrm>
          <a:prstGeom prst="rect">
            <a:avLst/>
          </a:prstGeom>
          <a:noFill/>
        </p:spPr>
        <p:txBody>
          <a:bodyPr wrap="square" lIns="91440" tIns="45720" rIns="91440" bIns="45720" rtlCol="0" anchor="t">
            <a:spAutoFit/>
          </a:bodyPr>
          <a:lstStyle/>
          <a:p>
            <a:pPr>
              <a:lnSpc>
                <a:spcPct val="200000"/>
              </a:lnSpc>
              <a:defRPr/>
            </a:pPr>
            <a:r>
              <a:rPr lang="en-US" sz="2000" b="1">
                <a:solidFill>
                  <a:prstClr val="white"/>
                </a:solidFill>
                <a:latin typeface="Arial (Headings)"/>
              </a:rPr>
              <a:t>On the job training</a:t>
            </a:r>
          </a:p>
        </p:txBody>
      </p:sp>
      <p:sp>
        <p:nvSpPr>
          <p:cNvPr id="26" name="TextBox 25">
            <a:extLst>
              <a:ext uri="{FF2B5EF4-FFF2-40B4-BE49-F238E27FC236}">
                <a16:creationId xmlns:a16="http://schemas.microsoft.com/office/drawing/2014/main" id="{0118CB18-AC62-4BAC-37F0-B07759244C9A}"/>
              </a:ext>
            </a:extLst>
          </p:cNvPr>
          <p:cNvSpPr txBox="1"/>
          <p:nvPr/>
        </p:nvSpPr>
        <p:spPr>
          <a:xfrm>
            <a:off x="9086921" y="4025561"/>
            <a:ext cx="3059416" cy="612412"/>
          </a:xfrm>
          <a:prstGeom prst="rect">
            <a:avLst/>
          </a:prstGeom>
          <a:noFill/>
        </p:spPr>
        <p:txBody>
          <a:bodyPr wrap="square" lIns="91440" tIns="45720" rIns="91440" bIns="45720" rtlCol="0" anchor="t">
            <a:spAutoFit/>
          </a:bodyPr>
          <a:lstStyle/>
          <a:p>
            <a:pPr>
              <a:lnSpc>
                <a:spcPct val="200000"/>
              </a:lnSpc>
              <a:defRPr/>
            </a:pPr>
            <a:r>
              <a:rPr lang="en-US" sz="2000" b="1">
                <a:solidFill>
                  <a:prstClr val="white"/>
                </a:solidFill>
                <a:latin typeface="Arial (Headings)"/>
              </a:rPr>
              <a:t>Coaching 1-2-1’s</a:t>
            </a:r>
          </a:p>
        </p:txBody>
      </p:sp>
      <p:sp>
        <p:nvSpPr>
          <p:cNvPr id="18" name="Flowchart: Connector 17">
            <a:extLst>
              <a:ext uri="{FF2B5EF4-FFF2-40B4-BE49-F238E27FC236}">
                <a16:creationId xmlns:a16="http://schemas.microsoft.com/office/drawing/2014/main" id="{7F0D9274-A746-E478-7398-9E168A1B55A3}"/>
              </a:ext>
            </a:extLst>
          </p:cNvPr>
          <p:cNvSpPr/>
          <p:nvPr/>
        </p:nvSpPr>
        <p:spPr>
          <a:xfrm>
            <a:off x="1855365" y="1161922"/>
            <a:ext cx="378664" cy="32143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612681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7397EF82-CC71-1A66-7614-BA088B8070B0}"/>
              </a:ext>
            </a:extLst>
          </p:cNvPr>
          <p:cNvSpPr txBox="1">
            <a:spLocks/>
          </p:cNvSpPr>
          <p:nvPr/>
        </p:nvSpPr>
        <p:spPr>
          <a:xfrm>
            <a:off x="323850" y="187987"/>
            <a:ext cx="11544300" cy="380475"/>
          </a:xfrm>
          <a:prstGeom prst="rect">
            <a:avLst/>
          </a:prstGeom>
        </p:spPr>
        <p:txBody>
          <a:bodyPr/>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lvl="0">
              <a:buClr>
                <a:srgbClr val="005BAA"/>
              </a:buClr>
              <a:defRPr/>
            </a:pPr>
            <a:r>
              <a:rPr lang="en-US" sz="2000" b="1" kern="0">
                <a:solidFill>
                  <a:srgbClr val="005BAA"/>
                </a:solidFill>
                <a:latin typeface="Arial" panose="020B0604020202020204" pitchFamily="34" charset="0"/>
                <a:cs typeface="Arial" panose="020B0604020202020204" pitchFamily="34" charset="0"/>
              </a:rPr>
              <a:t>TYPES OF QUESTIONS IN A SALES LEAD</a:t>
            </a:r>
          </a:p>
        </p:txBody>
      </p:sp>
      <p:sp>
        <p:nvSpPr>
          <p:cNvPr id="3" name="TextBox 2">
            <a:extLst>
              <a:ext uri="{FF2B5EF4-FFF2-40B4-BE49-F238E27FC236}">
                <a16:creationId xmlns:a16="http://schemas.microsoft.com/office/drawing/2014/main" id="{CB174ADA-C142-3592-0E6F-661A60859A0A}"/>
              </a:ext>
            </a:extLst>
          </p:cNvPr>
          <p:cNvSpPr txBox="1"/>
          <p:nvPr/>
        </p:nvSpPr>
        <p:spPr>
          <a:xfrm>
            <a:off x="434308" y="985203"/>
            <a:ext cx="11433842" cy="4887593"/>
          </a:xfrm>
          <a:prstGeom prst="rect">
            <a:avLst/>
          </a:prstGeom>
          <a:ln w="12700">
            <a:miter lim="400000"/>
          </a:ln>
        </p:spPr>
        <p:txBody>
          <a:bodyPr wrap="square" lIns="90000" tIns="46800" rIns="90000" bIns="46800" anchor="t">
            <a:noAutofit/>
          </a:bodyPr>
          <a:lstStyle>
            <a:lvl1pPr lvl="0" algn="just" defTabSz="914400">
              <a:lnSpc>
                <a:spcPct val="140000"/>
              </a:lnSpc>
              <a:defRPr sz="1200">
                <a:solidFill>
                  <a:schemeClr val="tx1"/>
                </a:solidFill>
                <a:latin typeface="Lato Light"/>
                <a:ea typeface="Lato Light"/>
                <a:cs typeface="Lato Light"/>
              </a:defRPr>
            </a:lvl1pPr>
          </a:lstStyle>
          <a:p>
            <a:pPr algn="l">
              <a:lnSpc>
                <a:spcPct val="100000"/>
              </a:lnSpc>
            </a:pPr>
            <a:endParaRPr lang="en-US" sz="1800">
              <a:solidFill>
                <a:srgbClr val="1B6CB3"/>
              </a:solidFill>
              <a:latin typeface="Arial" panose="020B0604020202020204" pitchFamily="34" charset="0"/>
              <a:cs typeface="Arial" panose="020B0604020202020204" pitchFamily="34" charset="0"/>
            </a:endParaRPr>
          </a:p>
          <a:p>
            <a:pPr marL="342900" indent="-342900" algn="l">
              <a:lnSpc>
                <a:spcPct val="100000"/>
              </a:lnSpc>
              <a:buFont typeface="Arial" panose="020B0604020202020204" pitchFamily="34" charset="0"/>
              <a:buChar char="•"/>
            </a:pPr>
            <a:r>
              <a:rPr lang="en-US" sz="1800">
                <a:solidFill>
                  <a:srgbClr val="1B6CB3"/>
                </a:solidFill>
                <a:latin typeface="Arial" panose="020B0604020202020204" pitchFamily="34" charset="0"/>
                <a:ea typeface="+mn-ea"/>
                <a:cs typeface="Arial" panose="020B0604020202020204" pitchFamily="34" charset="0"/>
              </a:rPr>
              <a:t>Vehicle Specifics: Detailed information about available vehicle</a:t>
            </a:r>
          </a:p>
          <a:p>
            <a:pPr marL="342900" indent="-342900" algn="l">
              <a:lnSpc>
                <a:spcPct val="100000"/>
              </a:lnSpc>
              <a:buFont typeface="Arial" panose="020B0604020202020204" pitchFamily="34" charset="0"/>
              <a:buChar char="•"/>
            </a:pPr>
            <a:endParaRPr lang="en-US" sz="1800">
              <a:solidFill>
                <a:srgbClr val="1B6CB3"/>
              </a:solidFill>
              <a:latin typeface="Arial" panose="020B0604020202020204" pitchFamily="34" charset="0"/>
              <a:ea typeface="+mn-ea"/>
              <a:cs typeface="Arial" panose="020B0604020202020204" pitchFamily="34" charset="0"/>
            </a:endParaRPr>
          </a:p>
          <a:p>
            <a:pPr marL="342900" indent="-342900" algn="l">
              <a:lnSpc>
                <a:spcPct val="100000"/>
              </a:lnSpc>
              <a:buFont typeface="Arial" panose="020B0604020202020204" pitchFamily="34" charset="0"/>
              <a:buChar char="•"/>
            </a:pPr>
            <a:r>
              <a:rPr lang="en-US" sz="1800">
                <a:solidFill>
                  <a:srgbClr val="1B6CB3"/>
                </a:solidFill>
                <a:latin typeface="Arial" panose="020B0604020202020204" pitchFamily="34" charset="0"/>
                <a:ea typeface="+mn-ea"/>
                <a:cs typeface="Arial" panose="020B0604020202020204" pitchFamily="34" charset="0"/>
              </a:rPr>
              <a:t>Pricing: Including base prices, financing options, and promotions </a:t>
            </a:r>
          </a:p>
          <a:p>
            <a:pPr marL="342900" indent="-342900" algn="l">
              <a:lnSpc>
                <a:spcPct val="100000"/>
              </a:lnSpc>
              <a:buFont typeface="Arial" panose="020B0604020202020204" pitchFamily="34" charset="0"/>
              <a:buChar char="•"/>
            </a:pPr>
            <a:endParaRPr lang="en-US" sz="1800">
              <a:solidFill>
                <a:srgbClr val="1B6CB3"/>
              </a:solidFill>
              <a:latin typeface="Arial" panose="020B0604020202020204" pitchFamily="34" charset="0"/>
              <a:ea typeface="+mn-ea"/>
              <a:cs typeface="Arial" panose="020B0604020202020204" pitchFamily="34" charset="0"/>
            </a:endParaRPr>
          </a:p>
          <a:p>
            <a:pPr marL="342900" indent="-342900" algn="l">
              <a:lnSpc>
                <a:spcPct val="100000"/>
              </a:lnSpc>
              <a:buFont typeface="Arial" panose="020B0604020202020204" pitchFamily="34" charset="0"/>
              <a:buChar char="•"/>
            </a:pPr>
            <a:r>
              <a:rPr lang="en-US" sz="1800">
                <a:solidFill>
                  <a:srgbClr val="1B6CB3"/>
                </a:solidFill>
                <a:latin typeface="Arial" panose="020B0604020202020204" pitchFamily="34" charset="0"/>
                <a:ea typeface="+mn-ea"/>
                <a:cs typeface="Arial" panose="020B0604020202020204" pitchFamily="34" charset="0"/>
              </a:rPr>
              <a:t>Trade-In: Information about the trade-in process and how to get an assessment</a:t>
            </a:r>
          </a:p>
          <a:p>
            <a:pPr marL="342900" indent="-342900" algn="l">
              <a:lnSpc>
                <a:spcPct val="100000"/>
              </a:lnSpc>
              <a:buFont typeface="Arial" panose="020B0604020202020204" pitchFamily="34" charset="0"/>
              <a:buChar char="•"/>
            </a:pPr>
            <a:endParaRPr lang="en-US" sz="1800">
              <a:solidFill>
                <a:srgbClr val="1B6CB3"/>
              </a:solidFill>
              <a:latin typeface="Arial" panose="020B0604020202020204" pitchFamily="34" charset="0"/>
              <a:ea typeface="+mn-ea"/>
              <a:cs typeface="Arial" panose="020B0604020202020204" pitchFamily="34" charset="0"/>
            </a:endParaRPr>
          </a:p>
          <a:p>
            <a:pPr marL="342900" indent="-342900" algn="l">
              <a:lnSpc>
                <a:spcPct val="100000"/>
              </a:lnSpc>
              <a:buFont typeface="Arial" panose="020B0604020202020204" pitchFamily="34" charset="0"/>
              <a:buChar char="•"/>
            </a:pPr>
            <a:r>
              <a:rPr lang="en-US" sz="1800">
                <a:solidFill>
                  <a:srgbClr val="1B6CB3"/>
                </a:solidFill>
                <a:latin typeface="Arial" panose="020B0604020202020204" pitchFamily="34" charset="0"/>
                <a:ea typeface="+mn-ea"/>
                <a:cs typeface="Arial" panose="020B0604020202020204" pitchFamily="34" charset="0"/>
              </a:rPr>
              <a:t>Test Drive: Access to convenient and flexible test drive options</a:t>
            </a:r>
          </a:p>
          <a:p>
            <a:pPr marL="342900" indent="-342900" algn="l">
              <a:lnSpc>
                <a:spcPct val="100000"/>
              </a:lnSpc>
              <a:buFont typeface="Arial" panose="020B0604020202020204" pitchFamily="34" charset="0"/>
              <a:buChar char="•"/>
            </a:pPr>
            <a:endParaRPr lang="en-US" sz="1800">
              <a:solidFill>
                <a:srgbClr val="1B6CB3"/>
              </a:solidFill>
              <a:latin typeface="Arial" panose="020B0604020202020204" pitchFamily="34" charset="0"/>
              <a:ea typeface="+mn-ea"/>
              <a:cs typeface="Arial" panose="020B0604020202020204" pitchFamily="34" charset="0"/>
            </a:endParaRPr>
          </a:p>
          <a:p>
            <a:pPr marL="342900" indent="-342900" algn="l">
              <a:lnSpc>
                <a:spcPct val="100000"/>
              </a:lnSpc>
              <a:buFont typeface="Arial" panose="020B0604020202020204" pitchFamily="34" charset="0"/>
              <a:buChar char="•"/>
            </a:pPr>
            <a:r>
              <a:rPr lang="en-US" sz="1800">
                <a:solidFill>
                  <a:srgbClr val="1B6CB3"/>
                </a:solidFill>
                <a:latin typeface="Arial" panose="020B0604020202020204" pitchFamily="34" charset="0"/>
                <a:ea typeface="+mn-ea"/>
                <a:cs typeface="Arial" panose="020B0604020202020204" pitchFamily="34" charset="0"/>
              </a:rPr>
              <a:t>Financing Options: Information on financing plans, and monthly payments</a:t>
            </a:r>
          </a:p>
          <a:p>
            <a:pPr marL="342900" indent="-342900" algn="l">
              <a:lnSpc>
                <a:spcPct val="100000"/>
              </a:lnSpc>
              <a:buFont typeface="Arial" panose="020B0604020202020204" pitchFamily="34" charset="0"/>
              <a:buChar char="•"/>
            </a:pPr>
            <a:endParaRPr lang="en-US" sz="1800">
              <a:solidFill>
                <a:srgbClr val="1B6CB3"/>
              </a:solidFill>
              <a:latin typeface="Arial" panose="020B0604020202020204" pitchFamily="34" charset="0"/>
              <a:ea typeface="+mn-ea"/>
              <a:cs typeface="Arial" panose="020B0604020202020204" pitchFamily="34" charset="0"/>
            </a:endParaRPr>
          </a:p>
          <a:p>
            <a:pPr marL="342900" indent="-342900" algn="l">
              <a:lnSpc>
                <a:spcPct val="100000"/>
              </a:lnSpc>
              <a:buFont typeface="Arial" panose="020B0604020202020204" pitchFamily="34" charset="0"/>
              <a:buChar char="•"/>
            </a:pPr>
            <a:r>
              <a:rPr lang="en-US" sz="1800">
                <a:solidFill>
                  <a:srgbClr val="1B6CB3"/>
                </a:solidFill>
                <a:latin typeface="Arial" panose="020B0604020202020204" pitchFamily="34" charset="0"/>
                <a:ea typeface="+mn-ea"/>
                <a:cs typeface="Arial" panose="020B0604020202020204" pitchFamily="34" charset="0"/>
              </a:rPr>
              <a:t>After-Sales Services: Maintenance packages, warranty options, and post-purchase support.</a:t>
            </a:r>
          </a:p>
          <a:p>
            <a:pPr marL="342900" indent="-342900" algn="l">
              <a:lnSpc>
                <a:spcPct val="100000"/>
              </a:lnSpc>
              <a:buFont typeface="Arial" panose="020B0604020202020204" pitchFamily="34" charset="0"/>
              <a:buChar char="•"/>
            </a:pPr>
            <a:endParaRPr lang="en-US" sz="1800">
              <a:solidFill>
                <a:srgbClr val="1B6CB3"/>
              </a:solidFill>
              <a:latin typeface="Arial" panose="020B0604020202020204" pitchFamily="34" charset="0"/>
              <a:ea typeface="+mn-ea"/>
              <a:cs typeface="Arial" panose="020B0604020202020204" pitchFamily="34" charset="0"/>
            </a:endParaRPr>
          </a:p>
          <a:p>
            <a:pPr marL="342900" indent="-342900" algn="l">
              <a:lnSpc>
                <a:spcPct val="100000"/>
              </a:lnSpc>
              <a:buFont typeface="Arial" panose="020B0604020202020204" pitchFamily="34" charset="0"/>
              <a:buChar char="•"/>
            </a:pPr>
            <a:r>
              <a:rPr lang="en-US" sz="1800">
                <a:solidFill>
                  <a:srgbClr val="1B6CB3"/>
                </a:solidFill>
                <a:latin typeface="Arial" panose="020B0604020202020204" pitchFamily="34" charset="0"/>
                <a:ea typeface="+mn-ea"/>
                <a:cs typeface="Arial" panose="020B0604020202020204" pitchFamily="34" charset="0"/>
              </a:rPr>
              <a:t>Fuel Efficiency and Cost of Ownership: Maintenance costs and overall cost of ownership</a:t>
            </a:r>
          </a:p>
          <a:p>
            <a:pPr marL="342900" indent="-342900" algn="l">
              <a:lnSpc>
                <a:spcPct val="100000"/>
              </a:lnSpc>
              <a:buFont typeface="Arial" panose="020B0604020202020204" pitchFamily="34" charset="0"/>
              <a:buChar char="•"/>
            </a:pPr>
            <a:endParaRPr lang="en-US" sz="1800">
              <a:solidFill>
                <a:srgbClr val="1B6CB3"/>
              </a:solidFill>
              <a:latin typeface="Arial" panose="020B0604020202020204" pitchFamily="34" charset="0"/>
              <a:ea typeface="+mn-ea"/>
              <a:cs typeface="Arial" panose="020B0604020202020204" pitchFamily="34" charset="0"/>
            </a:endParaRPr>
          </a:p>
          <a:p>
            <a:pPr marL="342900" indent="-342900" algn="l">
              <a:lnSpc>
                <a:spcPct val="100000"/>
              </a:lnSpc>
              <a:buFont typeface="Arial" panose="020B0604020202020204" pitchFamily="34" charset="0"/>
              <a:buChar char="•"/>
            </a:pPr>
            <a:r>
              <a:rPr lang="en-US" sz="1800">
                <a:solidFill>
                  <a:srgbClr val="1B6CB3"/>
                </a:solidFill>
                <a:latin typeface="Arial" panose="020B0604020202020204" pitchFamily="34" charset="0"/>
                <a:ea typeface="+mn-ea"/>
                <a:cs typeface="Arial" panose="020B0604020202020204" pitchFamily="34" charset="0"/>
              </a:rPr>
              <a:t>Exclusive Offers and Incentives: Information about exclusive dealership offers and promotions</a:t>
            </a:r>
          </a:p>
        </p:txBody>
      </p:sp>
    </p:spTree>
    <p:custDataLst>
      <p:tags r:id="rId1"/>
    </p:custDataLst>
    <p:extLst>
      <p:ext uri="{BB962C8B-B14F-4D97-AF65-F5344CB8AC3E}">
        <p14:creationId xmlns:p14="http://schemas.microsoft.com/office/powerpoint/2010/main" val="1694465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7397EF82-CC71-1A66-7614-BA088B8070B0}"/>
              </a:ext>
            </a:extLst>
          </p:cNvPr>
          <p:cNvSpPr txBox="1">
            <a:spLocks/>
          </p:cNvSpPr>
          <p:nvPr/>
        </p:nvSpPr>
        <p:spPr>
          <a:xfrm>
            <a:off x="323850" y="187987"/>
            <a:ext cx="11544300" cy="380475"/>
          </a:xfrm>
          <a:prstGeom prst="rect">
            <a:avLst/>
          </a:prstGeom>
        </p:spPr>
        <p:txBody>
          <a:bodyPr/>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lvl="0">
              <a:buClr>
                <a:srgbClr val="005BAA"/>
              </a:buClr>
              <a:defRPr/>
            </a:pPr>
            <a:r>
              <a:rPr lang="en-US" sz="2000" b="1" kern="0">
                <a:solidFill>
                  <a:srgbClr val="005BAA"/>
                </a:solidFill>
                <a:latin typeface="Arial" panose="020B0604020202020204" pitchFamily="34" charset="0"/>
                <a:cs typeface="Arial" panose="020B0604020202020204" pitchFamily="34" charset="0"/>
              </a:rPr>
              <a:t>CHARACTERISTICS OF THE LEAD RESPONSE</a:t>
            </a:r>
            <a:endParaRPr kumimoji="0" lang="en-US" sz="2000" b="1" i="0" u="none" strike="noStrike" kern="0" cap="none" spc="0" normalizeH="0" baseline="0" noProof="0">
              <a:ln>
                <a:noFill/>
              </a:ln>
              <a:solidFill>
                <a:srgbClr val="005BAA"/>
              </a:solidFill>
              <a:effectLst/>
              <a:uLnTx/>
              <a:uFillTx/>
              <a:latin typeface="Arial" panose="020B0604020202020204" pitchFamily="34" charset="0"/>
              <a:cs typeface="Arial" panose="020B0604020202020204" pitchFamily="34" charset="0"/>
            </a:endParaRPr>
          </a:p>
        </p:txBody>
      </p:sp>
      <p:sp>
        <p:nvSpPr>
          <p:cNvPr id="3" name="Rectangle: Rounded Corners 2">
            <a:extLst>
              <a:ext uri="{FF2B5EF4-FFF2-40B4-BE49-F238E27FC236}">
                <a16:creationId xmlns:a16="http://schemas.microsoft.com/office/drawing/2014/main" id="{EFD72262-8D1E-E1AD-48BB-16EDAE3AC928}"/>
              </a:ext>
            </a:extLst>
          </p:cNvPr>
          <p:cNvSpPr/>
          <p:nvPr/>
        </p:nvSpPr>
        <p:spPr>
          <a:xfrm>
            <a:off x="1402568" y="1673714"/>
            <a:ext cx="9386865" cy="1090962"/>
          </a:xfrm>
          <a:prstGeom prst="roundRect">
            <a:avLst/>
          </a:prstGeom>
          <a:solidFill>
            <a:srgbClr val="2437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B6CB3"/>
              </a:solidFill>
              <a:latin typeface="Arial" panose="020B0604020202020204" pitchFamily="34" charset="0"/>
              <a:cs typeface="Arial" panose="020B0604020202020204" pitchFamily="34" charset="0"/>
            </a:endParaRPr>
          </a:p>
        </p:txBody>
      </p:sp>
      <p:sp>
        <p:nvSpPr>
          <p:cNvPr id="7" name="Google Shape;244;p34">
            <a:extLst>
              <a:ext uri="{FF2B5EF4-FFF2-40B4-BE49-F238E27FC236}">
                <a16:creationId xmlns:a16="http://schemas.microsoft.com/office/drawing/2014/main" id="{D6B42459-36E5-462D-E09E-9B028A027EEF}"/>
              </a:ext>
            </a:extLst>
          </p:cNvPr>
          <p:cNvSpPr txBox="1">
            <a:spLocks/>
          </p:cNvSpPr>
          <p:nvPr/>
        </p:nvSpPr>
        <p:spPr>
          <a:xfrm>
            <a:off x="4440851" y="1837323"/>
            <a:ext cx="6163409" cy="763743"/>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L="457189" marR="0" lvl="0" indent="-228594" algn="l" rtl="0">
              <a:lnSpc>
                <a:spcPct val="100000"/>
              </a:lnSpc>
              <a:spcBef>
                <a:spcPts val="0"/>
              </a:spcBef>
              <a:spcAft>
                <a:spcPts val="0"/>
              </a:spcAft>
              <a:buClr>
                <a:schemeClr val="dk2"/>
              </a:buClr>
              <a:buSzPts val="1600"/>
              <a:buFont typeface="Arial"/>
              <a:buNone/>
              <a:defRPr sz="1400" b="1" i="0" u="none" strike="noStrike" cap="none">
                <a:solidFill>
                  <a:schemeClr val="dk2"/>
                </a:solidFill>
                <a:latin typeface="Encode Sans"/>
                <a:ea typeface="Encode Sans"/>
                <a:cs typeface="Encode Sans"/>
                <a:sym typeface="Encode Sans"/>
              </a:defRPr>
            </a:lvl1pPr>
            <a:lvl2pPr marL="914378" marR="0" lvl="1" indent="-330192" algn="l" rtl="0">
              <a:lnSpc>
                <a:spcPct val="100000"/>
              </a:lnSpc>
              <a:spcBef>
                <a:spcPts val="500"/>
              </a:spcBef>
              <a:spcAft>
                <a:spcPts val="0"/>
              </a:spcAft>
              <a:buClr>
                <a:schemeClr val="dk2"/>
              </a:buClr>
              <a:buSzPts val="1600"/>
              <a:buFont typeface="Arial"/>
              <a:buChar char="•"/>
              <a:defRPr sz="1400" b="0" i="0" u="none" strike="noStrike" cap="none">
                <a:solidFill>
                  <a:schemeClr val="dk2"/>
                </a:solidFill>
                <a:latin typeface="Encode Sans"/>
                <a:ea typeface="Encode Sans"/>
                <a:cs typeface="Encode Sans"/>
                <a:sym typeface="Encode Sans"/>
              </a:defRPr>
            </a:lvl2pPr>
            <a:lvl3pPr marL="1371566" marR="0" lvl="2" indent="-228594" algn="l" rtl="0">
              <a:lnSpc>
                <a:spcPct val="100000"/>
              </a:lnSpc>
              <a:spcBef>
                <a:spcPts val="500"/>
              </a:spcBef>
              <a:spcAft>
                <a:spcPts val="0"/>
              </a:spcAft>
              <a:buClr>
                <a:schemeClr val="dk2"/>
              </a:buClr>
              <a:buSzPts val="1800"/>
              <a:buFont typeface="Encode Sans"/>
              <a:buNone/>
              <a:defRPr sz="1100" b="0" i="0" u="none" strike="noStrike" cap="none">
                <a:solidFill>
                  <a:schemeClr val="dk2"/>
                </a:solidFill>
                <a:latin typeface="Encode Sans"/>
                <a:ea typeface="Encode Sans"/>
                <a:cs typeface="Encode Sans"/>
                <a:sym typeface="Encode Sans"/>
              </a:defRPr>
            </a:lvl3pPr>
            <a:lvl4pPr marL="1828754" marR="0" lvl="3" indent="-228594" algn="l" rtl="0">
              <a:lnSpc>
                <a:spcPct val="100000"/>
              </a:lnSpc>
              <a:spcBef>
                <a:spcPts val="300"/>
              </a:spcBef>
              <a:spcAft>
                <a:spcPts val="0"/>
              </a:spcAft>
              <a:buClr>
                <a:schemeClr val="dk2"/>
              </a:buClr>
              <a:buSzPts val="1500"/>
              <a:buFont typeface="Encode Sans"/>
              <a:buNone/>
              <a:defRPr sz="1000" b="1" i="0" u="none" strike="noStrike" cap="none">
                <a:solidFill>
                  <a:schemeClr val="dk2"/>
                </a:solidFill>
                <a:latin typeface="Encode Sans"/>
                <a:ea typeface="Encode Sans"/>
                <a:cs typeface="Encode Sans"/>
                <a:sym typeface="Encode Sans"/>
              </a:defRPr>
            </a:lvl4pPr>
            <a:lvl5pPr marL="2285943" marR="0" lvl="4" indent="-323842" algn="l" rtl="0">
              <a:lnSpc>
                <a:spcPct val="100000"/>
              </a:lnSpc>
              <a:spcBef>
                <a:spcPts val="300"/>
              </a:spcBef>
              <a:spcAft>
                <a:spcPts val="0"/>
              </a:spcAft>
              <a:buClr>
                <a:schemeClr val="dk2"/>
              </a:buClr>
              <a:buSzPts val="1500"/>
              <a:buFont typeface="Arial"/>
              <a:buChar char="•"/>
              <a:defRPr sz="1000" b="0" i="0" u="none" strike="noStrike" cap="none">
                <a:solidFill>
                  <a:schemeClr val="dk2"/>
                </a:solidFill>
                <a:latin typeface="Encode Sans"/>
                <a:ea typeface="Encode Sans"/>
                <a:cs typeface="Encode Sans"/>
                <a:sym typeface="Encode Sans"/>
              </a:defRPr>
            </a:lvl5pPr>
            <a:lvl6pPr marL="2743132" marR="0" lvl="5"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6pPr>
            <a:lvl7pPr marL="3200320" marR="0" lvl="6"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7pPr>
            <a:lvl8pPr marL="3657509" marR="0" lvl="7"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8pPr>
            <a:lvl9pPr marL="4114697" marR="0" lvl="8"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9pPr>
          </a:lstStyle>
          <a:p>
            <a:pPr marL="0" lvl="1" indent="0">
              <a:buSzPts val="1500"/>
              <a:buNone/>
            </a:pPr>
            <a:r>
              <a:rPr lang="en-US" sz="1800">
                <a:solidFill>
                  <a:schemeClr val="bg1"/>
                </a:solidFill>
                <a:latin typeface="Arial" panose="020B0604020202020204" pitchFamily="34" charset="0"/>
                <a:cs typeface="Arial" panose="020B0604020202020204" pitchFamily="34" charset="0"/>
              </a:rPr>
              <a:t>Speed matters: Our response to leads MUST be timely.</a:t>
            </a:r>
          </a:p>
          <a:p>
            <a:pPr marL="0" lvl="1" indent="0">
              <a:buSzPts val="1500"/>
              <a:buNone/>
            </a:pPr>
            <a:r>
              <a:rPr lang="en-US" sz="1800">
                <a:solidFill>
                  <a:schemeClr val="bg1"/>
                </a:solidFill>
                <a:latin typeface="Arial" panose="020B0604020202020204" pitchFamily="34" charset="0"/>
                <a:cs typeface="Arial" panose="020B0604020202020204" pitchFamily="34" charset="0"/>
              </a:rPr>
              <a:t>Customers are looking for an almost instant response.</a:t>
            </a:r>
          </a:p>
        </p:txBody>
      </p:sp>
      <p:sp>
        <p:nvSpPr>
          <p:cNvPr id="10" name="Google Shape;244;p34">
            <a:extLst>
              <a:ext uri="{FF2B5EF4-FFF2-40B4-BE49-F238E27FC236}">
                <a16:creationId xmlns:a16="http://schemas.microsoft.com/office/drawing/2014/main" id="{A06C5430-AE31-43D4-AD00-2EFEFF355F5F}"/>
              </a:ext>
            </a:extLst>
          </p:cNvPr>
          <p:cNvSpPr txBox="1">
            <a:spLocks/>
          </p:cNvSpPr>
          <p:nvPr/>
        </p:nvSpPr>
        <p:spPr>
          <a:xfrm>
            <a:off x="1482361" y="1769009"/>
            <a:ext cx="2513841" cy="900372"/>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L="457189" marR="0" lvl="0" indent="-228594" algn="l" rtl="0">
              <a:lnSpc>
                <a:spcPct val="100000"/>
              </a:lnSpc>
              <a:spcBef>
                <a:spcPts val="0"/>
              </a:spcBef>
              <a:spcAft>
                <a:spcPts val="0"/>
              </a:spcAft>
              <a:buClr>
                <a:schemeClr val="dk2"/>
              </a:buClr>
              <a:buSzPts val="1600"/>
              <a:buFont typeface="Arial"/>
              <a:buNone/>
              <a:defRPr sz="1400" b="1" i="0" u="none" strike="noStrike" cap="none">
                <a:solidFill>
                  <a:schemeClr val="dk2"/>
                </a:solidFill>
                <a:latin typeface="Encode Sans"/>
                <a:ea typeface="Encode Sans"/>
                <a:cs typeface="Encode Sans"/>
                <a:sym typeface="Encode Sans"/>
              </a:defRPr>
            </a:lvl1pPr>
            <a:lvl2pPr marL="914378" marR="0" lvl="1" indent="-330192" algn="l" rtl="0">
              <a:lnSpc>
                <a:spcPct val="100000"/>
              </a:lnSpc>
              <a:spcBef>
                <a:spcPts val="500"/>
              </a:spcBef>
              <a:spcAft>
                <a:spcPts val="0"/>
              </a:spcAft>
              <a:buClr>
                <a:schemeClr val="dk2"/>
              </a:buClr>
              <a:buSzPts val="1600"/>
              <a:buFont typeface="Arial"/>
              <a:buChar char="•"/>
              <a:defRPr sz="1400" b="0" i="0" u="none" strike="noStrike" cap="none">
                <a:solidFill>
                  <a:schemeClr val="dk2"/>
                </a:solidFill>
                <a:latin typeface="Encode Sans"/>
                <a:ea typeface="Encode Sans"/>
                <a:cs typeface="Encode Sans"/>
                <a:sym typeface="Encode Sans"/>
              </a:defRPr>
            </a:lvl2pPr>
            <a:lvl3pPr marL="1371566" marR="0" lvl="2" indent="-228594" algn="l" rtl="0">
              <a:lnSpc>
                <a:spcPct val="100000"/>
              </a:lnSpc>
              <a:spcBef>
                <a:spcPts val="500"/>
              </a:spcBef>
              <a:spcAft>
                <a:spcPts val="0"/>
              </a:spcAft>
              <a:buClr>
                <a:schemeClr val="dk2"/>
              </a:buClr>
              <a:buSzPts val="1800"/>
              <a:buFont typeface="Encode Sans"/>
              <a:buNone/>
              <a:defRPr sz="1100" b="0" i="0" u="none" strike="noStrike" cap="none">
                <a:solidFill>
                  <a:schemeClr val="dk2"/>
                </a:solidFill>
                <a:latin typeface="Encode Sans"/>
                <a:ea typeface="Encode Sans"/>
                <a:cs typeface="Encode Sans"/>
                <a:sym typeface="Encode Sans"/>
              </a:defRPr>
            </a:lvl3pPr>
            <a:lvl4pPr marL="1828754" marR="0" lvl="3" indent="-228594" algn="l" rtl="0">
              <a:lnSpc>
                <a:spcPct val="100000"/>
              </a:lnSpc>
              <a:spcBef>
                <a:spcPts val="300"/>
              </a:spcBef>
              <a:spcAft>
                <a:spcPts val="0"/>
              </a:spcAft>
              <a:buClr>
                <a:schemeClr val="dk2"/>
              </a:buClr>
              <a:buSzPts val="1500"/>
              <a:buFont typeface="Encode Sans"/>
              <a:buNone/>
              <a:defRPr sz="1000" b="1" i="0" u="none" strike="noStrike" cap="none">
                <a:solidFill>
                  <a:schemeClr val="dk2"/>
                </a:solidFill>
                <a:latin typeface="Encode Sans"/>
                <a:ea typeface="Encode Sans"/>
                <a:cs typeface="Encode Sans"/>
                <a:sym typeface="Encode Sans"/>
              </a:defRPr>
            </a:lvl4pPr>
            <a:lvl5pPr marL="2285943" marR="0" lvl="4" indent="-323842" algn="l" rtl="0">
              <a:lnSpc>
                <a:spcPct val="100000"/>
              </a:lnSpc>
              <a:spcBef>
                <a:spcPts val="300"/>
              </a:spcBef>
              <a:spcAft>
                <a:spcPts val="0"/>
              </a:spcAft>
              <a:buClr>
                <a:schemeClr val="dk2"/>
              </a:buClr>
              <a:buSzPts val="1500"/>
              <a:buFont typeface="Arial"/>
              <a:buChar char="•"/>
              <a:defRPr sz="1000" b="0" i="0" u="none" strike="noStrike" cap="none">
                <a:solidFill>
                  <a:schemeClr val="dk2"/>
                </a:solidFill>
                <a:latin typeface="Encode Sans"/>
                <a:ea typeface="Encode Sans"/>
                <a:cs typeface="Encode Sans"/>
                <a:sym typeface="Encode Sans"/>
              </a:defRPr>
            </a:lvl5pPr>
            <a:lvl6pPr marL="2743132" marR="0" lvl="5"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6pPr>
            <a:lvl7pPr marL="3200320" marR="0" lvl="6"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7pPr>
            <a:lvl8pPr marL="3657509" marR="0" lvl="7"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8pPr>
            <a:lvl9pPr marL="4114697" marR="0" lvl="8"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9pPr>
          </a:lstStyle>
          <a:p>
            <a:pPr marL="0" lvl="1" indent="0" algn="ctr">
              <a:buSzPts val="1500"/>
              <a:buFont typeface="Arial"/>
              <a:buNone/>
            </a:pPr>
            <a:r>
              <a:rPr lang="en-US" sz="1800" b="1">
                <a:solidFill>
                  <a:schemeClr val="bg1"/>
                </a:solidFill>
                <a:latin typeface="Arial" panose="020B0604020202020204" pitchFamily="34" charset="0"/>
                <a:cs typeface="Arial" panose="020B0604020202020204" pitchFamily="34" charset="0"/>
              </a:rPr>
              <a:t>FAST RESPONSE</a:t>
            </a:r>
          </a:p>
          <a:p>
            <a:pPr marL="0" lvl="1" indent="0" algn="ctr">
              <a:buSzPts val="1500"/>
              <a:buFont typeface="Arial"/>
              <a:buNone/>
            </a:pPr>
            <a:r>
              <a:rPr lang="en-US" sz="1800" b="1">
                <a:solidFill>
                  <a:schemeClr val="bg1"/>
                </a:solidFill>
                <a:latin typeface="Arial" panose="020B0604020202020204" pitchFamily="34" charset="0"/>
                <a:cs typeface="Arial" panose="020B0604020202020204" pitchFamily="34" charset="0"/>
              </a:rPr>
              <a:t>(Timely)</a:t>
            </a:r>
          </a:p>
        </p:txBody>
      </p:sp>
      <p:sp>
        <p:nvSpPr>
          <p:cNvPr id="2" name="Rectangle: Rounded Corners 1">
            <a:extLst>
              <a:ext uri="{FF2B5EF4-FFF2-40B4-BE49-F238E27FC236}">
                <a16:creationId xmlns:a16="http://schemas.microsoft.com/office/drawing/2014/main" id="{7E906D8C-0F3C-E591-99B9-4B0C3EE8781F}"/>
              </a:ext>
            </a:extLst>
          </p:cNvPr>
          <p:cNvSpPr/>
          <p:nvPr/>
        </p:nvSpPr>
        <p:spPr>
          <a:xfrm>
            <a:off x="1402567" y="3107577"/>
            <a:ext cx="9386865" cy="1090962"/>
          </a:xfrm>
          <a:prstGeom prst="roundRect">
            <a:avLst/>
          </a:prstGeom>
          <a:solidFill>
            <a:srgbClr val="2437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B6CB3"/>
              </a:solidFill>
              <a:latin typeface="Arial" panose="020B0604020202020204" pitchFamily="34" charset="0"/>
              <a:cs typeface="Arial" panose="020B0604020202020204" pitchFamily="34" charset="0"/>
            </a:endParaRPr>
          </a:p>
        </p:txBody>
      </p:sp>
      <p:sp>
        <p:nvSpPr>
          <p:cNvPr id="11" name="Google Shape;244;p34">
            <a:extLst>
              <a:ext uri="{FF2B5EF4-FFF2-40B4-BE49-F238E27FC236}">
                <a16:creationId xmlns:a16="http://schemas.microsoft.com/office/drawing/2014/main" id="{2B5C83D3-F29D-CAC8-C05F-AFCEA5F2877E}"/>
              </a:ext>
            </a:extLst>
          </p:cNvPr>
          <p:cNvSpPr txBox="1">
            <a:spLocks/>
          </p:cNvSpPr>
          <p:nvPr/>
        </p:nvSpPr>
        <p:spPr>
          <a:xfrm>
            <a:off x="1794108" y="3210710"/>
            <a:ext cx="1890346" cy="763743"/>
          </a:xfrm>
          <a:prstGeom prst="rect">
            <a:avLst/>
          </a:prstGeom>
          <a:solidFill>
            <a:srgbClr val="243782"/>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L="457189" marR="0" lvl="0" indent="-228594" algn="l" rtl="0">
              <a:lnSpc>
                <a:spcPct val="100000"/>
              </a:lnSpc>
              <a:spcBef>
                <a:spcPts val="0"/>
              </a:spcBef>
              <a:spcAft>
                <a:spcPts val="0"/>
              </a:spcAft>
              <a:buClr>
                <a:schemeClr val="dk2"/>
              </a:buClr>
              <a:buSzPts val="1600"/>
              <a:buFont typeface="Arial"/>
              <a:buNone/>
              <a:defRPr sz="1400" b="1" i="0" u="none" strike="noStrike" cap="none">
                <a:solidFill>
                  <a:schemeClr val="dk2"/>
                </a:solidFill>
                <a:latin typeface="Encode Sans"/>
                <a:ea typeface="Encode Sans"/>
                <a:cs typeface="Encode Sans"/>
                <a:sym typeface="Encode Sans"/>
              </a:defRPr>
            </a:lvl1pPr>
            <a:lvl2pPr marL="914378" marR="0" lvl="1" indent="-330192" algn="l" rtl="0">
              <a:lnSpc>
                <a:spcPct val="100000"/>
              </a:lnSpc>
              <a:spcBef>
                <a:spcPts val="500"/>
              </a:spcBef>
              <a:spcAft>
                <a:spcPts val="0"/>
              </a:spcAft>
              <a:buClr>
                <a:schemeClr val="dk2"/>
              </a:buClr>
              <a:buSzPts val="1600"/>
              <a:buFont typeface="Arial"/>
              <a:buChar char="•"/>
              <a:defRPr sz="1400" b="0" i="0" u="none" strike="noStrike" cap="none">
                <a:solidFill>
                  <a:schemeClr val="dk2"/>
                </a:solidFill>
                <a:latin typeface="Encode Sans"/>
                <a:ea typeface="Encode Sans"/>
                <a:cs typeface="Encode Sans"/>
                <a:sym typeface="Encode Sans"/>
              </a:defRPr>
            </a:lvl2pPr>
            <a:lvl3pPr marL="1371566" marR="0" lvl="2" indent="-228594" algn="l" rtl="0">
              <a:lnSpc>
                <a:spcPct val="100000"/>
              </a:lnSpc>
              <a:spcBef>
                <a:spcPts val="500"/>
              </a:spcBef>
              <a:spcAft>
                <a:spcPts val="0"/>
              </a:spcAft>
              <a:buClr>
                <a:schemeClr val="dk2"/>
              </a:buClr>
              <a:buSzPts val="1800"/>
              <a:buFont typeface="Encode Sans"/>
              <a:buNone/>
              <a:defRPr sz="1100" b="0" i="0" u="none" strike="noStrike" cap="none">
                <a:solidFill>
                  <a:schemeClr val="dk2"/>
                </a:solidFill>
                <a:latin typeface="Encode Sans"/>
                <a:ea typeface="Encode Sans"/>
                <a:cs typeface="Encode Sans"/>
                <a:sym typeface="Encode Sans"/>
              </a:defRPr>
            </a:lvl3pPr>
            <a:lvl4pPr marL="1828754" marR="0" lvl="3" indent="-228594" algn="l" rtl="0">
              <a:lnSpc>
                <a:spcPct val="100000"/>
              </a:lnSpc>
              <a:spcBef>
                <a:spcPts val="300"/>
              </a:spcBef>
              <a:spcAft>
                <a:spcPts val="0"/>
              </a:spcAft>
              <a:buClr>
                <a:schemeClr val="dk2"/>
              </a:buClr>
              <a:buSzPts val="1500"/>
              <a:buFont typeface="Encode Sans"/>
              <a:buNone/>
              <a:defRPr sz="1000" b="1" i="0" u="none" strike="noStrike" cap="none">
                <a:solidFill>
                  <a:schemeClr val="dk2"/>
                </a:solidFill>
                <a:latin typeface="Encode Sans"/>
                <a:ea typeface="Encode Sans"/>
                <a:cs typeface="Encode Sans"/>
                <a:sym typeface="Encode Sans"/>
              </a:defRPr>
            </a:lvl4pPr>
            <a:lvl5pPr marL="2285943" marR="0" lvl="4" indent="-323842" algn="l" rtl="0">
              <a:lnSpc>
                <a:spcPct val="100000"/>
              </a:lnSpc>
              <a:spcBef>
                <a:spcPts val="300"/>
              </a:spcBef>
              <a:spcAft>
                <a:spcPts val="0"/>
              </a:spcAft>
              <a:buClr>
                <a:schemeClr val="dk2"/>
              </a:buClr>
              <a:buSzPts val="1500"/>
              <a:buFont typeface="Arial"/>
              <a:buChar char="•"/>
              <a:defRPr sz="1000" b="0" i="0" u="none" strike="noStrike" cap="none">
                <a:solidFill>
                  <a:schemeClr val="dk2"/>
                </a:solidFill>
                <a:latin typeface="Encode Sans"/>
                <a:ea typeface="Encode Sans"/>
                <a:cs typeface="Encode Sans"/>
                <a:sym typeface="Encode Sans"/>
              </a:defRPr>
            </a:lvl5pPr>
            <a:lvl6pPr marL="2743132" marR="0" lvl="5"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6pPr>
            <a:lvl7pPr marL="3200320" marR="0" lvl="6"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7pPr>
            <a:lvl8pPr marL="3657509" marR="0" lvl="7"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8pPr>
            <a:lvl9pPr marL="4114697" marR="0" lvl="8"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9pPr>
          </a:lstStyle>
          <a:p>
            <a:pPr marL="0" lvl="1" indent="0" algn="ctr">
              <a:buSzPts val="1500"/>
              <a:buFont typeface="Arial"/>
              <a:buNone/>
            </a:pPr>
            <a:r>
              <a:rPr lang="en-US" sz="1800" b="1">
                <a:solidFill>
                  <a:schemeClr val="bg1"/>
                </a:solidFill>
                <a:latin typeface="Arial" panose="020B0604020202020204" pitchFamily="34" charset="0"/>
                <a:cs typeface="Arial" panose="020B0604020202020204" pitchFamily="34" charset="0"/>
              </a:rPr>
              <a:t>QUALITY RESPONSE</a:t>
            </a:r>
          </a:p>
          <a:p>
            <a:pPr marL="0" lvl="1" indent="0" algn="ctr">
              <a:buSzPts val="1500"/>
              <a:buNone/>
            </a:pPr>
            <a:r>
              <a:rPr lang="en-US" sz="1800" b="1">
                <a:solidFill>
                  <a:schemeClr val="bg1"/>
                </a:solidFill>
                <a:latin typeface="Arial" panose="020B0604020202020204" pitchFamily="34" charset="0"/>
                <a:cs typeface="Arial" panose="020B0604020202020204" pitchFamily="34" charset="0"/>
              </a:rPr>
              <a:t>(Well planned)</a:t>
            </a:r>
          </a:p>
        </p:txBody>
      </p:sp>
      <p:sp>
        <p:nvSpPr>
          <p:cNvPr id="8" name="Google Shape;244;p34">
            <a:extLst>
              <a:ext uri="{FF2B5EF4-FFF2-40B4-BE49-F238E27FC236}">
                <a16:creationId xmlns:a16="http://schemas.microsoft.com/office/drawing/2014/main" id="{F954472F-40BC-E7BA-92D1-557511DF7F78}"/>
              </a:ext>
            </a:extLst>
          </p:cNvPr>
          <p:cNvSpPr txBox="1">
            <a:spLocks/>
          </p:cNvSpPr>
          <p:nvPr/>
        </p:nvSpPr>
        <p:spPr>
          <a:xfrm>
            <a:off x="4440852" y="3220217"/>
            <a:ext cx="6163409" cy="763743"/>
          </a:xfrm>
          <a:prstGeom prst="rect">
            <a:avLst/>
          </a:prstGeom>
          <a:solidFill>
            <a:srgbClr val="243782"/>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L="457189" marR="0" lvl="0" indent="-228594" algn="l" rtl="0">
              <a:lnSpc>
                <a:spcPct val="100000"/>
              </a:lnSpc>
              <a:spcBef>
                <a:spcPts val="0"/>
              </a:spcBef>
              <a:spcAft>
                <a:spcPts val="0"/>
              </a:spcAft>
              <a:buClr>
                <a:schemeClr val="dk2"/>
              </a:buClr>
              <a:buSzPts val="1600"/>
              <a:buFont typeface="Arial"/>
              <a:buNone/>
              <a:defRPr sz="1400" b="1" i="0" u="none" strike="noStrike" cap="none">
                <a:solidFill>
                  <a:schemeClr val="dk2"/>
                </a:solidFill>
                <a:latin typeface="Encode Sans"/>
                <a:ea typeface="Encode Sans"/>
                <a:cs typeface="Encode Sans"/>
                <a:sym typeface="Encode Sans"/>
              </a:defRPr>
            </a:lvl1pPr>
            <a:lvl2pPr marL="914378" marR="0" lvl="1" indent="-330192" algn="l" rtl="0">
              <a:lnSpc>
                <a:spcPct val="100000"/>
              </a:lnSpc>
              <a:spcBef>
                <a:spcPts val="500"/>
              </a:spcBef>
              <a:spcAft>
                <a:spcPts val="0"/>
              </a:spcAft>
              <a:buClr>
                <a:schemeClr val="dk2"/>
              </a:buClr>
              <a:buSzPts val="1600"/>
              <a:buFont typeface="Arial"/>
              <a:buChar char="•"/>
              <a:defRPr sz="1400" b="0" i="0" u="none" strike="noStrike" cap="none">
                <a:solidFill>
                  <a:schemeClr val="dk2"/>
                </a:solidFill>
                <a:latin typeface="Encode Sans"/>
                <a:ea typeface="Encode Sans"/>
                <a:cs typeface="Encode Sans"/>
                <a:sym typeface="Encode Sans"/>
              </a:defRPr>
            </a:lvl2pPr>
            <a:lvl3pPr marL="1371566" marR="0" lvl="2" indent="-228594" algn="l" rtl="0">
              <a:lnSpc>
                <a:spcPct val="100000"/>
              </a:lnSpc>
              <a:spcBef>
                <a:spcPts val="500"/>
              </a:spcBef>
              <a:spcAft>
                <a:spcPts val="0"/>
              </a:spcAft>
              <a:buClr>
                <a:schemeClr val="dk2"/>
              </a:buClr>
              <a:buSzPts val="1800"/>
              <a:buFont typeface="Encode Sans"/>
              <a:buNone/>
              <a:defRPr sz="1100" b="0" i="0" u="none" strike="noStrike" cap="none">
                <a:solidFill>
                  <a:schemeClr val="dk2"/>
                </a:solidFill>
                <a:latin typeface="Encode Sans"/>
                <a:ea typeface="Encode Sans"/>
                <a:cs typeface="Encode Sans"/>
                <a:sym typeface="Encode Sans"/>
              </a:defRPr>
            </a:lvl3pPr>
            <a:lvl4pPr marL="1828754" marR="0" lvl="3" indent="-228594" algn="l" rtl="0">
              <a:lnSpc>
                <a:spcPct val="100000"/>
              </a:lnSpc>
              <a:spcBef>
                <a:spcPts val="300"/>
              </a:spcBef>
              <a:spcAft>
                <a:spcPts val="0"/>
              </a:spcAft>
              <a:buClr>
                <a:schemeClr val="dk2"/>
              </a:buClr>
              <a:buSzPts val="1500"/>
              <a:buFont typeface="Encode Sans"/>
              <a:buNone/>
              <a:defRPr sz="1000" b="1" i="0" u="none" strike="noStrike" cap="none">
                <a:solidFill>
                  <a:schemeClr val="dk2"/>
                </a:solidFill>
                <a:latin typeface="Encode Sans"/>
                <a:ea typeface="Encode Sans"/>
                <a:cs typeface="Encode Sans"/>
                <a:sym typeface="Encode Sans"/>
              </a:defRPr>
            </a:lvl4pPr>
            <a:lvl5pPr marL="2285943" marR="0" lvl="4" indent="-323842" algn="l" rtl="0">
              <a:lnSpc>
                <a:spcPct val="100000"/>
              </a:lnSpc>
              <a:spcBef>
                <a:spcPts val="300"/>
              </a:spcBef>
              <a:spcAft>
                <a:spcPts val="0"/>
              </a:spcAft>
              <a:buClr>
                <a:schemeClr val="dk2"/>
              </a:buClr>
              <a:buSzPts val="1500"/>
              <a:buFont typeface="Arial"/>
              <a:buChar char="•"/>
              <a:defRPr sz="1000" b="0" i="0" u="none" strike="noStrike" cap="none">
                <a:solidFill>
                  <a:schemeClr val="dk2"/>
                </a:solidFill>
                <a:latin typeface="Encode Sans"/>
                <a:ea typeface="Encode Sans"/>
                <a:cs typeface="Encode Sans"/>
                <a:sym typeface="Encode Sans"/>
              </a:defRPr>
            </a:lvl5pPr>
            <a:lvl6pPr marL="2743132" marR="0" lvl="5"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6pPr>
            <a:lvl7pPr marL="3200320" marR="0" lvl="6"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7pPr>
            <a:lvl8pPr marL="3657509" marR="0" lvl="7"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8pPr>
            <a:lvl9pPr marL="4114697" marR="0" lvl="8"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9pPr>
          </a:lstStyle>
          <a:p>
            <a:pPr marL="0" lvl="1" indent="0">
              <a:buSzPts val="1500"/>
              <a:buNone/>
            </a:pPr>
            <a:r>
              <a:rPr lang="en-US" sz="1800">
                <a:solidFill>
                  <a:schemeClr val="bg1"/>
                </a:solidFill>
                <a:latin typeface="Arial" panose="020B0604020202020204" pitchFamily="34" charset="0"/>
                <a:cs typeface="Arial" panose="020B0604020202020204" pitchFamily="34" charset="0"/>
              </a:rPr>
              <a:t>A quality response will create trust and make it easier to build a relationship with customers.</a:t>
            </a:r>
          </a:p>
        </p:txBody>
      </p:sp>
      <p:sp>
        <p:nvSpPr>
          <p:cNvPr id="13" name="Rectangle: Rounded Corners 12">
            <a:extLst>
              <a:ext uri="{FF2B5EF4-FFF2-40B4-BE49-F238E27FC236}">
                <a16:creationId xmlns:a16="http://schemas.microsoft.com/office/drawing/2014/main" id="{7CC28BEC-2F8D-F2B3-4ECB-F58DDA23A969}"/>
              </a:ext>
            </a:extLst>
          </p:cNvPr>
          <p:cNvSpPr/>
          <p:nvPr/>
        </p:nvSpPr>
        <p:spPr>
          <a:xfrm>
            <a:off x="1402567" y="4531409"/>
            <a:ext cx="9386865" cy="1090962"/>
          </a:xfrm>
          <a:prstGeom prst="roundRect">
            <a:avLst/>
          </a:prstGeom>
          <a:solidFill>
            <a:srgbClr val="2437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B6CB3"/>
              </a:solidFill>
              <a:latin typeface="Arial" panose="020B0604020202020204" pitchFamily="34" charset="0"/>
              <a:cs typeface="Arial" panose="020B0604020202020204" pitchFamily="34" charset="0"/>
            </a:endParaRPr>
          </a:p>
        </p:txBody>
      </p:sp>
      <p:sp>
        <p:nvSpPr>
          <p:cNvPr id="12" name="Google Shape;244;p34">
            <a:extLst>
              <a:ext uri="{FF2B5EF4-FFF2-40B4-BE49-F238E27FC236}">
                <a16:creationId xmlns:a16="http://schemas.microsoft.com/office/drawing/2014/main" id="{44A14980-7E7F-314D-E451-2096A90A15BB}"/>
              </a:ext>
            </a:extLst>
          </p:cNvPr>
          <p:cNvSpPr txBox="1">
            <a:spLocks/>
          </p:cNvSpPr>
          <p:nvPr/>
        </p:nvSpPr>
        <p:spPr>
          <a:xfrm>
            <a:off x="1490299" y="4695018"/>
            <a:ext cx="2497964" cy="763743"/>
          </a:xfrm>
          <a:prstGeom prst="rect">
            <a:avLst/>
          </a:prstGeom>
          <a:solidFill>
            <a:srgbClr val="243782"/>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L="457189" marR="0" lvl="0" indent="-228594" algn="l" rtl="0">
              <a:lnSpc>
                <a:spcPct val="100000"/>
              </a:lnSpc>
              <a:spcBef>
                <a:spcPts val="0"/>
              </a:spcBef>
              <a:spcAft>
                <a:spcPts val="0"/>
              </a:spcAft>
              <a:buClr>
                <a:schemeClr val="dk2"/>
              </a:buClr>
              <a:buSzPts val="1600"/>
              <a:buFont typeface="Arial"/>
              <a:buNone/>
              <a:defRPr sz="1400" b="1" i="0" u="none" strike="noStrike" cap="none">
                <a:solidFill>
                  <a:schemeClr val="dk2"/>
                </a:solidFill>
                <a:latin typeface="Encode Sans"/>
                <a:ea typeface="Encode Sans"/>
                <a:cs typeface="Encode Sans"/>
                <a:sym typeface="Encode Sans"/>
              </a:defRPr>
            </a:lvl1pPr>
            <a:lvl2pPr marL="914378" marR="0" lvl="1" indent="-330192" algn="l" rtl="0">
              <a:lnSpc>
                <a:spcPct val="100000"/>
              </a:lnSpc>
              <a:spcBef>
                <a:spcPts val="500"/>
              </a:spcBef>
              <a:spcAft>
                <a:spcPts val="0"/>
              </a:spcAft>
              <a:buClr>
                <a:schemeClr val="dk2"/>
              </a:buClr>
              <a:buSzPts val="1600"/>
              <a:buFont typeface="Arial"/>
              <a:buChar char="•"/>
              <a:defRPr sz="1400" b="0" i="0" u="none" strike="noStrike" cap="none">
                <a:solidFill>
                  <a:schemeClr val="dk2"/>
                </a:solidFill>
                <a:latin typeface="Encode Sans"/>
                <a:ea typeface="Encode Sans"/>
                <a:cs typeface="Encode Sans"/>
                <a:sym typeface="Encode Sans"/>
              </a:defRPr>
            </a:lvl2pPr>
            <a:lvl3pPr marL="1371566" marR="0" lvl="2" indent="-228594" algn="l" rtl="0">
              <a:lnSpc>
                <a:spcPct val="100000"/>
              </a:lnSpc>
              <a:spcBef>
                <a:spcPts val="500"/>
              </a:spcBef>
              <a:spcAft>
                <a:spcPts val="0"/>
              </a:spcAft>
              <a:buClr>
                <a:schemeClr val="dk2"/>
              </a:buClr>
              <a:buSzPts val="1800"/>
              <a:buFont typeface="Encode Sans"/>
              <a:buNone/>
              <a:defRPr sz="1100" b="0" i="0" u="none" strike="noStrike" cap="none">
                <a:solidFill>
                  <a:schemeClr val="dk2"/>
                </a:solidFill>
                <a:latin typeface="Encode Sans"/>
                <a:ea typeface="Encode Sans"/>
                <a:cs typeface="Encode Sans"/>
                <a:sym typeface="Encode Sans"/>
              </a:defRPr>
            </a:lvl3pPr>
            <a:lvl4pPr marL="1828754" marR="0" lvl="3" indent="-228594" algn="l" rtl="0">
              <a:lnSpc>
                <a:spcPct val="100000"/>
              </a:lnSpc>
              <a:spcBef>
                <a:spcPts val="300"/>
              </a:spcBef>
              <a:spcAft>
                <a:spcPts val="0"/>
              </a:spcAft>
              <a:buClr>
                <a:schemeClr val="dk2"/>
              </a:buClr>
              <a:buSzPts val="1500"/>
              <a:buFont typeface="Encode Sans"/>
              <a:buNone/>
              <a:defRPr sz="1000" b="1" i="0" u="none" strike="noStrike" cap="none">
                <a:solidFill>
                  <a:schemeClr val="dk2"/>
                </a:solidFill>
                <a:latin typeface="Encode Sans"/>
                <a:ea typeface="Encode Sans"/>
                <a:cs typeface="Encode Sans"/>
                <a:sym typeface="Encode Sans"/>
              </a:defRPr>
            </a:lvl4pPr>
            <a:lvl5pPr marL="2285943" marR="0" lvl="4" indent="-323842" algn="l" rtl="0">
              <a:lnSpc>
                <a:spcPct val="100000"/>
              </a:lnSpc>
              <a:spcBef>
                <a:spcPts val="300"/>
              </a:spcBef>
              <a:spcAft>
                <a:spcPts val="0"/>
              </a:spcAft>
              <a:buClr>
                <a:schemeClr val="dk2"/>
              </a:buClr>
              <a:buSzPts val="1500"/>
              <a:buFont typeface="Arial"/>
              <a:buChar char="•"/>
              <a:defRPr sz="1000" b="0" i="0" u="none" strike="noStrike" cap="none">
                <a:solidFill>
                  <a:schemeClr val="dk2"/>
                </a:solidFill>
                <a:latin typeface="Encode Sans"/>
                <a:ea typeface="Encode Sans"/>
                <a:cs typeface="Encode Sans"/>
                <a:sym typeface="Encode Sans"/>
              </a:defRPr>
            </a:lvl5pPr>
            <a:lvl6pPr marL="2743132" marR="0" lvl="5"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6pPr>
            <a:lvl7pPr marL="3200320" marR="0" lvl="6"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7pPr>
            <a:lvl8pPr marL="3657509" marR="0" lvl="7"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8pPr>
            <a:lvl9pPr marL="4114697" marR="0" lvl="8"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9pPr>
          </a:lstStyle>
          <a:p>
            <a:pPr marL="0" lvl="1" indent="0" algn="ctr">
              <a:buSzPts val="1500"/>
              <a:buFont typeface="Arial"/>
              <a:buNone/>
            </a:pPr>
            <a:r>
              <a:rPr lang="en-US" sz="1800" b="1">
                <a:solidFill>
                  <a:schemeClr val="bg1"/>
                </a:solidFill>
                <a:latin typeface="Arial" panose="020B0604020202020204" pitchFamily="34" charset="0"/>
                <a:cs typeface="Arial" panose="020B0604020202020204" pitchFamily="34" charset="0"/>
              </a:rPr>
              <a:t>CONVERT</a:t>
            </a:r>
          </a:p>
          <a:p>
            <a:pPr marL="0" lvl="1" indent="0" algn="ctr">
              <a:buSzPts val="1500"/>
              <a:buNone/>
            </a:pPr>
            <a:r>
              <a:rPr lang="en-US" sz="1800" b="1">
                <a:solidFill>
                  <a:schemeClr val="bg1"/>
                </a:solidFill>
                <a:latin typeface="Arial" panose="020B0604020202020204" pitchFamily="34" charset="0"/>
                <a:cs typeface="Arial" panose="020B0604020202020204" pitchFamily="34" charset="0"/>
              </a:rPr>
              <a:t>(Appointment)</a:t>
            </a:r>
          </a:p>
        </p:txBody>
      </p:sp>
      <p:sp>
        <p:nvSpPr>
          <p:cNvPr id="9" name="Google Shape;244;p34">
            <a:extLst>
              <a:ext uri="{FF2B5EF4-FFF2-40B4-BE49-F238E27FC236}">
                <a16:creationId xmlns:a16="http://schemas.microsoft.com/office/drawing/2014/main" id="{43B8355F-0527-AAB6-8B4A-65BBF5BFAED4}"/>
              </a:ext>
            </a:extLst>
          </p:cNvPr>
          <p:cNvSpPr txBox="1">
            <a:spLocks/>
          </p:cNvSpPr>
          <p:nvPr/>
        </p:nvSpPr>
        <p:spPr>
          <a:xfrm>
            <a:off x="4440851" y="4617142"/>
            <a:ext cx="6163409" cy="763743"/>
          </a:xfrm>
          <a:prstGeom prst="rect">
            <a:avLst/>
          </a:prstGeom>
          <a:solidFill>
            <a:srgbClr val="243782"/>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L="457189" marR="0" lvl="0" indent="-228594" algn="l" rtl="0">
              <a:lnSpc>
                <a:spcPct val="100000"/>
              </a:lnSpc>
              <a:spcBef>
                <a:spcPts val="0"/>
              </a:spcBef>
              <a:spcAft>
                <a:spcPts val="0"/>
              </a:spcAft>
              <a:buClr>
                <a:schemeClr val="dk2"/>
              </a:buClr>
              <a:buSzPts val="1600"/>
              <a:buFont typeface="Arial"/>
              <a:buNone/>
              <a:defRPr sz="1400" b="1" i="0" u="none" strike="noStrike" cap="none">
                <a:solidFill>
                  <a:schemeClr val="dk2"/>
                </a:solidFill>
                <a:latin typeface="Encode Sans"/>
                <a:ea typeface="Encode Sans"/>
                <a:cs typeface="Encode Sans"/>
                <a:sym typeface="Encode Sans"/>
              </a:defRPr>
            </a:lvl1pPr>
            <a:lvl2pPr marL="914378" marR="0" lvl="1" indent="-330192" algn="l" rtl="0">
              <a:lnSpc>
                <a:spcPct val="100000"/>
              </a:lnSpc>
              <a:spcBef>
                <a:spcPts val="500"/>
              </a:spcBef>
              <a:spcAft>
                <a:spcPts val="0"/>
              </a:spcAft>
              <a:buClr>
                <a:schemeClr val="dk2"/>
              </a:buClr>
              <a:buSzPts val="1600"/>
              <a:buFont typeface="Arial"/>
              <a:buChar char="•"/>
              <a:defRPr sz="1400" b="0" i="0" u="none" strike="noStrike" cap="none">
                <a:solidFill>
                  <a:schemeClr val="dk2"/>
                </a:solidFill>
                <a:latin typeface="Encode Sans"/>
                <a:ea typeface="Encode Sans"/>
                <a:cs typeface="Encode Sans"/>
                <a:sym typeface="Encode Sans"/>
              </a:defRPr>
            </a:lvl2pPr>
            <a:lvl3pPr marL="1371566" marR="0" lvl="2" indent="-228594" algn="l" rtl="0">
              <a:lnSpc>
                <a:spcPct val="100000"/>
              </a:lnSpc>
              <a:spcBef>
                <a:spcPts val="500"/>
              </a:spcBef>
              <a:spcAft>
                <a:spcPts val="0"/>
              </a:spcAft>
              <a:buClr>
                <a:schemeClr val="dk2"/>
              </a:buClr>
              <a:buSzPts val="1800"/>
              <a:buFont typeface="Encode Sans"/>
              <a:buNone/>
              <a:defRPr sz="1100" b="0" i="0" u="none" strike="noStrike" cap="none">
                <a:solidFill>
                  <a:schemeClr val="dk2"/>
                </a:solidFill>
                <a:latin typeface="Encode Sans"/>
                <a:ea typeface="Encode Sans"/>
                <a:cs typeface="Encode Sans"/>
                <a:sym typeface="Encode Sans"/>
              </a:defRPr>
            </a:lvl3pPr>
            <a:lvl4pPr marL="1828754" marR="0" lvl="3" indent="-228594" algn="l" rtl="0">
              <a:lnSpc>
                <a:spcPct val="100000"/>
              </a:lnSpc>
              <a:spcBef>
                <a:spcPts val="300"/>
              </a:spcBef>
              <a:spcAft>
                <a:spcPts val="0"/>
              </a:spcAft>
              <a:buClr>
                <a:schemeClr val="dk2"/>
              </a:buClr>
              <a:buSzPts val="1500"/>
              <a:buFont typeface="Encode Sans"/>
              <a:buNone/>
              <a:defRPr sz="1000" b="1" i="0" u="none" strike="noStrike" cap="none">
                <a:solidFill>
                  <a:schemeClr val="dk2"/>
                </a:solidFill>
                <a:latin typeface="Encode Sans"/>
                <a:ea typeface="Encode Sans"/>
                <a:cs typeface="Encode Sans"/>
                <a:sym typeface="Encode Sans"/>
              </a:defRPr>
            </a:lvl4pPr>
            <a:lvl5pPr marL="2285943" marR="0" lvl="4" indent="-323842" algn="l" rtl="0">
              <a:lnSpc>
                <a:spcPct val="100000"/>
              </a:lnSpc>
              <a:spcBef>
                <a:spcPts val="300"/>
              </a:spcBef>
              <a:spcAft>
                <a:spcPts val="0"/>
              </a:spcAft>
              <a:buClr>
                <a:schemeClr val="dk2"/>
              </a:buClr>
              <a:buSzPts val="1500"/>
              <a:buFont typeface="Arial"/>
              <a:buChar char="•"/>
              <a:defRPr sz="1000" b="0" i="0" u="none" strike="noStrike" cap="none">
                <a:solidFill>
                  <a:schemeClr val="dk2"/>
                </a:solidFill>
                <a:latin typeface="Encode Sans"/>
                <a:ea typeface="Encode Sans"/>
                <a:cs typeface="Encode Sans"/>
                <a:sym typeface="Encode Sans"/>
              </a:defRPr>
            </a:lvl5pPr>
            <a:lvl6pPr marL="2743132" marR="0" lvl="5"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6pPr>
            <a:lvl7pPr marL="3200320" marR="0" lvl="6"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7pPr>
            <a:lvl8pPr marL="3657509" marR="0" lvl="7"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8pPr>
            <a:lvl9pPr marL="4114697" marR="0" lvl="8"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9pPr>
          </a:lstStyle>
          <a:p>
            <a:pPr marL="0" lvl="1" indent="0">
              <a:buSzPts val="1500"/>
              <a:buNone/>
            </a:pPr>
            <a:r>
              <a:rPr lang="en-US" sz="1800">
                <a:solidFill>
                  <a:schemeClr val="bg1"/>
                </a:solidFill>
                <a:latin typeface="Arial" panose="020B0604020202020204" pitchFamily="34" charset="0"/>
                <a:cs typeface="Arial" panose="020B0604020202020204" pitchFamily="34" charset="0"/>
              </a:rPr>
              <a:t>Having clear calls to action and next steps for the customer will help guide them through the sales process. </a:t>
            </a:r>
          </a:p>
        </p:txBody>
      </p:sp>
    </p:spTree>
    <p:custDataLst>
      <p:tags r:id="rId1"/>
    </p:custDataLst>
    <p:extLst>
      <p:ext uri="{BB962C8B-B14F-4D97-AF65-F5344CB8AC3E}">
        <p14:creationId xmlns:p14="http://schemas.microsoft.com/office/powerpoint/2010/main" val="157766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10" grpId="0"/>
      <p:bldP spid="2" grpId="0" animBg="1"/>
      <p:bldP spid="11" grpId="0" animBg="1"/>
      <p:bldP spid="8" grpId="0" animBg="1"/>
      <p:bldP spid="13" grpId="0" animBg="1"/>
      <p:bldP spid="12"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7397EF82-CC71-1A66-7614-BA088B8070B0}"/>
              </a:ext>
            </a:extLst>
          </p:cNvPr>
          <p:cNvSpPr txBox="1">
            <a:spLocks/>
          </p:cNvSpPr>
          <p:nvPr/>
        </p:nvSpPr>
        <p:spPr>
          <a:xfrm>
            <a:off x="323850" y="187987"/>
            <a:ext cx="11544300" cy="380475"/>
          </a:xfrm>
          <a:prstGeom prst="rect">
            <a:avLst/>
          </a:prstGeom>
        </p:spPr>
        <p:txBody>
          <a:bodyPr/>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lvl="0">
              <a:buClr>
                <a:srgbClr val="005BAA"/>
              </a:buClr>
              <a:defRPr/>
            </a:pPr>
            <a:r>
              <a:rPr lang="en-US" sz="2000" b="1" kern="0">
                <a:solidFill>
                  <a:srgbClr val="1B6CB3"/>
                </a:solidFill>
                <a:latin typeface="Arial" panose="020B0604020202020204" pitchFamily="34" charset="0"/>
                <a:cs typeface="Arial" panose="020B0604020202020204" pitchFamily="34" charset="0"/>
              </a:rPr>
              <a:t>ATTRIBUTES OF QUALITY RESPONSE</a:t>
            </a:r>
          </a:p>
        </p:txBody>
      </p:sp>
      <p:pic>
        <p:nvPicPr>
          <p:cNvPr id="2" name="Picture 1">
            <a:extLst>
              <a:ext uri="{FF2B5EF4-FFF2-40B4-BE49-F238E27FC236}">
                <a16:creationId xmlns:a16="http://schemas.microsoft.com/office/drawing/2014/main" id="{C9217049-5D19-DCC5-FDE2-87878CF77F35}"/>
              </a:ext>
            </a:extLst>
          </p:cNvPr>
          <p:cNvPicPr>
            <a:picLocks noChangeAspect="1"/>
          </p:cNvPicPr>
          <p:nvPr/>
        </p:nvPicPr>
        <p:blipFill rotWithShape="1">
          <a:blip r:embed="rId4"/>
          <a:srcRect b="5312"/>
          <a:stretch/>
        </p:blipFill>
        <p:spPr>
          <a:xfrm>
            <a:off x="6537602" y="0"/>
            <a:ext cx="5654398" cy="6565900"/>
          </a:xfrm>
          <a:prstGeom prst="rect">
            <a:avLst/>
          </a:prstGeom>
          <a:effectLst/>
        </p:spPr>
      </p:pic>
      <p:sp>
        <p:nvSpPr>
          <p:cNvPr id="3" name="Rectangle 2">
            <a:extLst>
              <a:ext uri="{FF2B5EF4-FFF2-40B4-BE49-F238E27FC236}">
                <a16:creationId xmlns:a16="http://schemas.microsoft.com/office/drawing/2014/main" id="{43633423-A93B-BEF9-A51A-42A0CA06F772}"/>
              </a:ext>
            </a:extLst>
          </p:cNvPr>
          <p:cNvSpPr/>
          <p:nvPr/>
        </p:nvSpPr>
        <p:spPr>
          <a:xfrm>
            <a:off x="526944" y="1886128"/>
            <a:ext cx="5364897" cy="914221"/>
          </a:xfrm>
          <a:prstGeom prst="rect">
            <a:avLst/>
          </a:prstGeom>
          <a:solidFill>
            <a:srgbClr val="29387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4" name="Title 1">
            <a:extLst>
              <a:ext uri="{FF2B5EF4-FFF2-40B4-BE49-F238E27FC236}">
                <a16:creationId xmlns:a16="http://schemas.microsoft.com/office/drawing/2014/main" id="{B4C61E61-C268-EFD0-ED89-3768235BE13B}"/>
              </a:ext>
            </a:extLst>
          </p:cNvPr>
          <p:cNvSpPr txBox="1">
            <a:spLocks/>
          </p:cNvSpPr>
          <p:nvPr/>
        </p:nvSpPr>
        <p:spPr bwMode="gray">
          <a:xfrm>
            <a:off x="526941" y="2204738"/>
            <a:ext cx="536490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Choose the right mode of response</a:t>
            </a:r>
          </a:p>
        </p:txBody>
      </p:sp>
      <p:sp>
        <p:nvSpPr>
          <p:cNvPr id="6" name="Rectangle 5">
            <a:extLst>
              <a:ext uri="{FF2B5EF4-FFF2-40B4-BE49-F238E27FC236}">
                <a16:creationId xmlns:a16="http://schemas.microsoft.com/office/drawing/2014/main" id="{A44B8DF0-7940-CAF2-BDC1-76D35FD6FFA8}"/>
              </a:ext>
            </a:extLst>
          </p:cNvPr>
          <p:cNvSpPr/>
          <p:nvPr/>
        </p:nvSpPr>
        <p:spPr>
          <a:xfrm>
            <a:off x="526945" y="2971889"/>
            <a:ext cx="5364896" cy="914221"/>
          </a:xfrm>
          <a:prstGeom prst="rect">
            <a:avLst/>
          </a:prstGeom>
          <a:solidFill>
            <a:srgbClr val="2437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7" name="Title 1">
            <a:extLst>
              <a:ext uri="{FF2B5EF4-FFF2-40B4-BE49-F238E27FC236}">
                <a16:creationId xmlns:a16="http://schemas.microsoft.com/office/drawing/2014/main" id="{8C5D2824-B884-E78E-E8AF-2DE9E3D5DB1F}"/>
              </a:ext>
            </a:extLst>
          </p:cNvPr>
          <p:cNvSpPr txBox="1">
            <a:spLocks/>
          </p:cNvSpPr>
          <p:nvPr/>
        </p:nvSpPr>
        <p:spPr bwMode="gray">
          <a:xfrm>
            <a:off x="526941" y="3290499"/>
            <a:ext cx="536489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Quick reply</a:t>
            </a:r>
          </a:p>
        </p:txBody>
      </p:sp>
      <p:sp>
        <p:nvSpPr>
          <p:cNvPr id="8" name="Rectangle 7">
            <a:extLst>
              <a:ext uri="{FF2B5EF4-FFF2-40B4-BE49-F238E27FC236}">
                <a16:creationId xmlns:a16="http://schemas.microsoft.com/office/drawing/2014/main" id="{BB817FBC-4129-0C39-2408-80B0EA6B833A}"/>
              </a:ext>
            </a:extLst>
          </p:cNvPr>
          <p:cNvSpPr/>
          <p:nvPr/>
        </p:nvSpPr>
        <p:spPr>
          <a:xfrm>
            <a:off x="526944" y="4057650"/>
            <a:ext cx="5364896" cy="914221"/>
          </a:xfrm>
          <a:prstGeom prst="rect">
            <a:avLst/>
          </a:prstGeom>
          <a:solidFill>
            <a:srgbClr val="2437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9" name="Title 1">
            <a:extLst>
              <a:ext uri="{FF2B5EF4-FFF2-40B4-BE49-F238E27FC236}">
                <a16:creationId xmlns:a16="http://schemas.microsoft.com/office/drawing/2014/main" id="{A0F9442A-72A7-A123-E7F3-0F21E59ED81F}"/>
              </a:ext>
            </a:extLst>
          </p:cNvPr>
          <p:cNvSpPr txBox="1">
            <a:spLocks/>
          </p:cNvSpPr>
          <p:nvPr/>
        </p:nvSpPr>
        <p:spPr bwMode="gray">
          <a:xfrm>
            <a:off x="526940" y="4376260"/>
            <a:ext cx="53648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Personalized &amp; unique</a:t>
            </a:r>
          </a:p>
        </p:txBody>
      </p:sp>
      <p:sp>
        <p:nvSpPr>
          <p:cNvPr id="10" name="Rectangle 9">
            <a:extLst>
              <a:ext uri="{FF2B5EF4-FFF2-40B4-BE49-F238E27FC236}">
                <a16:creationId xmlns:a16="http://schemas.microsoft.com/office/drawing/2014/main" id="{4561814C-6A0B-8338-6B98-7A75672BF2C6}"/>
              </a:ext>
            </a:extLst>
          </p:cNvPr>
          <p:cNvSpPr/>
          <p:nvPr/>
        </p:nvSpPr>
        <p:spPr>
          <a:xfrm>
            <a:off x="526943" y="5143411"/>
            <a:ext cx="5364895" cy="914221"/>
          </a:xfrm>
          <a:prstGeom prst="rect">
            <a:avLst/>
          </a:prstGeom>
          <a:solidFill>
            <a:srgbClr val="2437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15" name="Title 1">
            <a:extLst>
              <a:ext uri="{FF2B5EF4-FFF2-40B4-BE49-F238E27FC236}">
                <a16:creationId xmlns:a16="http://schemas.microsoft.com/office/drawing/2014/main" id="{03573FF3-E6E2-A996-8BB5-58398EF5038B}"/>
              </a:ext>
            </a:extLst>
          </p:cNvPr>
          <p:cNvSpPr txBox="1">
            <a:spLocks/>
          </p:cNvSpPr>
          <p:nvPr/>
        </p:nvSpPr>
        <p:spPr bwMode="gray">
          <a:xfrm>
            <a:off x="526940" y="5462021"/>
            <a:ext cx="53648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Start a conversation</a:t>
            </a:r>
          </a:p>
        </p:txBody>
      </p:sp>
    </p:spTree>
    <p:custDataLst>
      <p:tags r:id="rId1"/>
    </p:custDataLst>
    <p:extLst>
      <p:ext uri="{BB962C8B-B14F-4D97-AF65-F5344CB8AC3E}">
        <p14:creationId xmlns:p14="http://schemas.microsoft.com/office/powerpoint/2010/main" val="3721545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7397EF82-CC71-1A66-7614-BA088B8070B0}"/>
              </a:ext>
            </a:extLst>
          </p:cNvPr>
          <p:cNvSpPr txBox="1">
            <a:spLocks/>
          </p:cNvSpPr>
          <p:nvPr/>
        </p:nvSpPr>
        <p:spPr>
          <a:xfrm>
            <a:off x="323850" y="187987"/>
            <a:ext cx="11544300" cy="380475"/>
          </a:xfrm>
          <a:prstGeom prst="rect">
            <a:avLst/>
          </a:prstGeom>
        </p:spPr>
        <p:txBody>
          <a:bodyPr/>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lvl="0">
              <a:buClr>
                <a:srgbClr val="005BAA"/>
              </a:buClr>
              <a:defRPr/>
            </a:pPr>
            <a:r>
              <a:rPr lang="en-US" sz="2000" b="1" kern="0">
                <a:solidFill>
                  <a:srgbClr val="005BAA"/>
                </a:solidFill>
                <a:latin typeface="Arial (Headings)"/>
              </a:rPr>
              <a:t>PICKING THE RIGHT MODE OF RESPONSE</a:t>
            </a:r>
          </a:p>
        </p:txBody>
      </p:sp>
      <p:sp>
        <p:nvSpPr>
          <p:cNvPr id="16" name="Rectangle 15">
            <a:extLst>
              <a:ext uri="{FF2B5EF4-FFF2-40B4-BE49-F238E27FC236}">
                <a16:creationId xmlns:a16="http://schemas.microsoft.com/office/drawing/2014/main" id="{E2C94EAE-C431-A0BA-D46A-FAA3C0F27FD3}"/>
              </a:ext>
            </a:extLst>
          </p:cNvPr>
          <p:cNvSpPr/>
          <p:nvPr/>
        </p:nvSpPr>
        <p:spPr>
          <a:xfrm>
            <a:off x="526944" y="1886128"/>
            <a:ext cx="5364897" cy="914221"/>
          </a:xfrm>
          <a:prstGeom prst="rect">
            <a:avLst/>
          </a:prstGeom>
          <a:solidFill>
            <a:srgbClr val="29387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23" name="Title 1">
            <a:extLst>
              <a:ext uri="{FF2B5EF4-FFF2-40B4-BE49-F238E27FC236}">
                <a16:creationId xmlns:a16="http://schemas.microsoft.com/office/drawing/2014/main" id="{174927EA-6D0A-8582-1A59-6850C2EA8CF8}"/>
              </a:ext>
            </a:extLst>
          </p:cNvPr>
          <p:cNvSpPr txBox="1">
            <a:spLocks/>
          </p:cNvSpPr>
          <p:nvPr/>
        </p:nvSpPr>
        <p:spPr bwMode="gray">
          <a:xfrm>
            <a:off x="526941" y="2204738"/>
            <a:ext cx="536490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Choose the right mode of response</a:t>
            </a:r>
          </a:p>
        </p:txBody>
      </p:sp>
      <p:sp>
        <p:nvSpPr>
          <p:cNvPr id="30" name="Rectangle 29">
            <a:extLst>
              <a:ext uri="{FF2B5EF4-FFF2-40B4-BE49-F238E27FC236}">
                <a16:creationId xmlns:a16="http://schemas.microsoft.com/office/drawing/2014/main" id="{300DFFF6-6C42-A061-71D2-41991B728A8C}"/>
              </a:ext>
            </a:extLst>
          </p:cNvPr>
          <p:cNvSpPr/>
          <p:nvPr/>
        </p:nvSpPr>
        <p:spPr>
          <a:xfrm>
            <a:off x="526945" y="2971889"/>
            <a:ext cx="5364896" cy="914221"/>
          </a:xfrm>
          <a:prstGeom prst="rect">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31" name="Title 1">
            <a:extLst>
              <a:ext uri="{FF2B5EF4-FFF2-40B4-BE49-F238E27FC236}">
                <a16:creationId xmlns:a16="http://schemas.microsoft.com/office/drawing/2014/main" id="{76385FE4-BC89-EA2D-D305-40620321B00E}"/>
              </a:ext>
            </a:extLst>
          </p:cNvPr>
          <p:cNvSpPr txBox="1">
            <a:spLocks/>
          </p:cNvSpPr>
          <p:nvPr/>
        </p:nvSpPr>
        <p:spPr bwMode="gray">
          <a:xfrm>
            <a:off x="526941" y="3290499"/>
            <a:ext cx="536489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Quick reply</a:t>
            </a:r>
          </a:p>
        </p:txBody>
      </p:sp>
      <p:sp>
        <p:nvSpPr>
          <p:cNvPr id="32" name="Rectangle 31">
            <a:extLst>
              <a:ext uri="{FF2B5EF4-FFF2-40B4-BE49-F238E27FC236}">
                <a16:creationId xmlns:a16="http://schemas.microsoft.com/office/drawing/2014/main" id="{4951F9E0-E564-31AE-75A1-09E6136221B3}"/>
              </a:ext>
            </a:extLst>
          </p:cNvPr>
          <p:cNvSpPr/>
          <p:nvPr/>
        </p:nvSpPr>
        <p:spPr>
          <a:xfrm>
            <a:off x="526944" y="4057650"/>
            <a:ext cx="5364896" cy="914221"/>
          </a:xfrm>
          <a:prstGeom prst="rect">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33" name="Title 1">
            <a:extLst>
              <a:ext uri="{FF2B5EF4-FFF2-40B4-BE49-F238E27FC236}">
                <a16:creationId xmlns:a16="http://schemas.microsoft.com/office/drawing/2014/main" id="{631B3DC3-91B7-DD17-DE12-192F82582672}"/>
              </a:ext>
            </a:extLst>
          </p:cNvPr>
          <p:cNvSpPr txBox="1">
            <a:spLocks/>
          </p:cNvSpPr>
          <p:nvPr/>
        </p:nvSpPr>
        <p:spPr bwMode="gray">
          <a:xfrm>
            <a:off x="526940" y="4376260"/>
            <a:ext cx="53648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Personalized &amp; unique</a:t>
            </a:r>
          </a:p>
        </p:txBody>
      </p:sp>
      <p:sp>
        <p:nvSpPr>
          <p:cNvPr id="34" name="Rectangle 33">
            <a:extLst>
              <a:ext uri="{FF2B5EF4-FFF2-40B4-BE49-F238E27FC236}">
                <a16:creationId xmlns:a16="http://schemas.microsoft.com/office/drawing/2014/main" id="{6CE8A4AF-1D09-5C47-F0AD-196DC7E5A752}"/>
              </a:ext>
            </a:extLst>
          </p:cNvPr>
          <p:cNvSpPr/>
          <p:nvPr/>
        </p:nvSpPr>
        <p:spPr>
          <a:xfrm>
            <a:off x="526943" y="5143411"/>
            <a:ext cx="5364895" cy="914221"/>
          </a:xfrm>
          <a:prstGeom prst="rect">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35" name="Title 1">
            <a:extLst>
              <a:ext uri="{FF2B5EF4-FFF2-40B4-BE49-F238E27FC236}">
                <a16:creationId xmlns:a16="http://schemas.microsoft.com/office/drawing/2014/main" id="{297A1648-161E-B6C8-06CC-672430079CF4}"/>
              </a:ext>
            </a:extLst>
          </p:cNvPr>
          <p:cNvSpPr txBox="1">
            <a:spLocks/>
          </p:cNvSpPr>
          <p:nvPr/>
        </p:nvSpPr>
        <p:spPr bwMode="gray">
          <a:xfrm>
            <a:off x="526940" y="5462021"/>
            <a:ext cx="53648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Start a conversation</a:t>
            </a:r>
          </a:p>
        </p:txBody>
      </p:sp>
      <p:sp>
        <p:nvSpPr>
          <p:cNvPr id="36" name="Rectangle 35">
            <a:extLst>
              <a:ext uri="{FF2B5EF4-FFF2-40B4-BE49-F238E27FC236}">
                <a16:creationId xmlns:a16="http://schemas.microsoft.com/office/drawing/2014/main" id="{27821D44-392C-4A89-F344-8F0AA045BA61}"/>
              </a:ext>
            </a:extLst>
          </p:cNvPr>
          <p:cNvSpPr/>
          <p:nvPr/>
        </p:nvSpPr>
        <p:spPr>
          <a:xfrm>
            <a:off x="6404568" y="1886128"/>
            <a:ext cx="3616271" cy="4181868"/>
          </a:xfrm>
          <a:prstGeom prst="rect">
            <a:avLst/>
          </a:prstGeom>
          <a:solidFill>
            <a:srgbClr val="243782">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37" name="Title 1">
            <a:extLst>
              <a:ext uri="{FF2B5EF4-FFF2-40B4-BE49-F238E27FC236}">
                <a16:creationId xmlns:a16="http://schemas.microsoft.com/office/drawing/2014/main" id="{1F553C11-6EFE-ECBF-7550-65CC3B41AAF3}"/>
              </a:ext>
            </a:extLst>
          </p:cNvPr>
          <p:cNvSpPr txBox="1">
            <a:spLocks/>
          </p:cNvSpPr>
          <p:nvPr/>
        </p:nvSpPr>
        <p:spPr bwMode="gray">
          <a:xfrm>
            <a:off x="6490057" y="2007292"/>
            <a:ext cx="3445292"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285750" marR="0" lvl="0" indent="-285750" algn="l" defTabSz="913526" rtl="0" eaLnBrk="1" fontAlgn="base" latinLnBrk="0" hangingPunct="1">
              <a:lnSpc>
                <a:spcPct val="100000"/>
              </a:lnSpc>
              <a:spcBef>
                <a:spcPct val="0"/>
              </a:spcBef>
              <a:spcAft>
                <a:spcPts val="1200"/>
              </a:spcAft>
              <a:buClrTx/>
              <a:buSzTx/>
              <a:buFont typeface="Arial" panose="020B0604020202020204" pitchFamily="34" charset="0"/>
              <a:buChar char="•"/>
              <a:tabLst>
                <a:tab pos="275353" algn="l"/>
              </a:tabLst>
              <a:defRPr/>
            </a:pPr>
            <a:r>
              <a:rPr kumimoji="0" lang="en-US" sz="1800" b="0" i="0" u="none" strike="noStrike" kern="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If a phone number</a:t>
            </a:r>
            <a:r>
              <a:rPr kumimoji="0" lang="en-US" sz="1800" b="0" i="0" u="none" strike="noStrike" kern="0" cap="none" spc="0" normalizeH="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 is provided:</a:t>
            </a:r>
            <a:endParaRPr kumimoji="0" lang="en-US" sz="1800" b="0" i="0" u="none" strike="noStrike" kern="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a:p>
            <a:pPr marL="742950" lvl="1" indent="-285750" defTabSz="913526">
              <a:spcAft>
                <a:spcPts val="1200"/>
              </a:spcAft>
              <a:buFont typeface="Arial" panose="020B0604020202020204" pitchFamily="34" charset="0"/>
              <a:buChar char="•"/>
              <a:tabLst>
                <a:tab pos="275353" algn="l"/>
              </a:tabLst>
              <a:defRPr/>
            </a:pPr>
            <a:r>
              <a:rPr kumimoji="0" lang="en-US" sz="1800" b="0" i="0" u="none" strike="noStrike" kern="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Give the customer a call</a:t>
            </a:r>
          </a:p>
          <a:p>
            <a:pPr marL="742950" lvl="1" indent="-285750" defTabSz="913526">
              <a:spcAft>
                <a:spcPts val="1200"/>
              </a:spcAft>
              <a:buFont typeface="Arial" panose="020B0604020202020204" pitchFamily="34" charset="0"/>
              <a:buChar char="•"/>
              <a:tabLst>
                <a:tab pos="275353" algn="l"/>
              </a:tabLst>
              <a:defRPr/>
            </a:pPr>
            <a:r>
              <a:rPr lang="en-US" sz="1800" kern="0">
                <a:solidFill>
                  <a:srgbClr val="000000">
                    <a:lumMod val="75000"/>
                    <a:lumOff val="25000"/>
                  </a:srgbClr>
                </a:solidFill>
                <a:latin typeface="Arial" panose="020B0604020202020204" pitchFamily="34" charset="0"/>
                <a:cs typeface="Arial" panose="020B0604020202020204" pitchFamily="34" charset="0"/>
              </a:rPr>
              <a:t>Or use WhatsApp if notes as preferred method of communication</a:t>
            </a:r>
            <a:endParaRPr kumimoji="0" lang="en-US" sz="1800" b="0" i="0" u="none" strike="noStrike" kern="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a:p>
            <a:pPr marL="285750" marR="0" lvl="0" indent="-285750" algn="l" defTabSz="913526" rtl="0" eaLnBrk="1" fontAlgn="base" latinLnBrk="0" hangingPunct="1">
              <a:lnSpc>
                <a:spcPct val="100000"/>
              </a:lnSpc>
              <a:spcBef>
                <a:spcPct val="0"/>
              </a:spcBef>
              <a:spcAft>
                <a:spcPts val="1200"/>
              </a:spcAft>
              <a:buClrTx/>
              <a:buSzTx/>
              <a:buFont typeface="Arial" panose="020B0604020202020204" pitchFamily="34" charset="0"/>
              <a:buChar char="•"/>
              <a:tabLst>
                <a:tab pos="275353" algn="l"/>
              </a:tabLst>
              <a:defRPr/>
            </a:pPr>
            <a:r>
              <a:rPr kumimoji="0" lang="en-US" sz="1800" b="0" i="0" u="none" strike="noStrike" kern="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If a phone</a:t>
            </a:r>
            <a:r>
              <a:rPr kumimoji="0" lang="en-US" sz="1800" b="0" i="0" u="none" strike="noStrike" kern="0" cap="none" spc="0" normalizeH="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 number is not provided:</a:t>
            </a:r>
            <a:endParaRPr kumimoji="0" lang="en-US" sz="1800" b="0" i="0" u="none" strike="noStrike" kern="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a:p>
            <a:pPr marL="742950" lvl="1" indent="-285750" defTabSz="913526">
              <a:spcAft>
                <a:spcPts val="1200"/>
              </a:spcAft>
              <a:buFont typeface="Arial" panose="020B0604020202020204" pitchFamily="34" charset="0"/>
              <a:buChar char="•"/>
              <a:tabLst>
                <a:tab pos="275353" algn="l"/>
              </a:tabLst>
              <a:defRPr/>
            </a:pPr>
            <a:r>
              <a:rPr kumimoji="0" lang="en-US" sz="1800" b="0" i="0" u="none" strike="noStrike" kern="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Follow-up</a:t>
            </a:r>
            <a:r>
              <a:rPr kumimoji="0" lang="en-US" sz="1800" b="0" i="0" u="none" strike="noStrike" kern="0" cap="none" spc="0" normalizeH="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 via email</a:t>
            </a:r>
          </a:p>
          <a:p>
            <a:pPr marL="742950" lvl="1" indent="-285750" defTabSz="913526">
              <a:spcAft>
                <a:spcPts val="1200"/>
              </a:spcAft>
              <a:buFont typeface="Arial" panose="020B0604020202020204" pitchFamily="34" charset="0"/>
              <a:buChar char="•"/>
              <a:tabLst>
                <a:tab pos="275353" algn="l"/>
              </a:tabLst>
              <a:defRPr/>
            </a:pPr>
            <a:r>
              <a:rPr lang="en-US" sz="1800" kern="0" noProof="0">
                <a:solidFill>
                  <a:srgbClr val="000000">
                    <a:lumMod val="75000"/>
                    <a:lumOff val="25000"/>
                  </a:srgbClr>
                </a:solidFill>
                <a:latin typeface="Arial" panose="020B0604020202020204" pitchFamily="34" charset="0"/>
                <a:cs typeface="Arial" panose="020B0604020202020204" pitchFamily="34" charset="0"/>
              </a:rPr>
              <a:t>Ask for phone number in follow-up response</a:t>
            </a:r>
            <a:endParaRPr kumimoji="0" lang="en-US" sz="1800" b="0" i="0" u="none" strike="noStrike" kern="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cxnSp>
        <p:nvCxnSpPr>
          <p:cNvPr id="38" name="Straight Connector 37">
            <a:extLst>
              <a:ext uri="{FF2B5EF4-FFF2-40B4-BE49-F238E27FC236}">
                <a16:creationId xmlns:a16="http://schemas.microsoft.com/office/drawing/2014/main" id="{E4FDE70C-0318-5BEF-A24B-3CA87DB2B703}"/>
              </a:ext>
            </a:extLst>
          </p:cNvPr>
          <p:cNvCxnSpPr>
            <a:cxnSpLocks/>
          </p:cNvCxnSpPr>
          <p:nvPr/>
        </p:nvCxnSpPr>
        <p:spPr>
          <a:xfrm>
            <a:off x="5830651" y="2404882"/>
            <a:ext cx="565202" cy="0"/>
          </a:xfrm>
          <a:prstGeom prst="line">
            <a:avLst/>
          </a:prstGeom>
          <a:ln w="28575">
            <a:solidFill>
              <a:srgbClr val="293878"/>
            </a:solidFill>
          </a:ln>
        </p:spPr>
        <p:style>
          <a:lnRef idx="1">
            <a:schemeClr val="accent3"/>
          </a:lnRef>
          <a:fillRef idx="0">
            <a:schemeClr val="accent3"/>
          </a:fillRef>
          <a:effectRef idx="0">
            <a:schemeClr val="accent3"/>
          </a:effectRef>
          <a:fontRef idx="minor">
            <a:schemeClr val="tx1"/>
          </a:fontRef>
        </p:style>
      </p:cxnSp>
    </p:spTree>
    <p:custDataLst>
      <p:tags r:id="rId1"/>
    </p:custDataLst>
    <p:extLst>
      <p:ext uri="{BB962C8B-B14F-4D97-AF65-F5344CB8AC3E}">
        <p14:creationId xmlns:p14="http://schemas.microsoft.com/office/powerpoint/2010/main" val="3183517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E4FDE70C-0318-5BEF-A24B-3CA87DB2B703}"/>
              </a:ext>
            </a:extLst>
          </p:cNvPr>
          <p:cNvCxnSpPr>
            <a:cxnSpLocks/>
          </p:cNvCxnSpPr>
          <p:nvPr/>
        </p:nvCxnSpPr>
        <p:spPr>
          <a:xfrm>
            <a:off x="5853656" y="3435739"/>
            <a:ext cx="550912" cy="0"/>
          </a:xfrm>
          <a:prstGeom prst="line">
            <a:avLst/>
          </a:prstGeom>
          <a:ln w="28575">
            <a:solidFill>
              <a:srgbClr val="293878"/>
            </a:solidFill>
          </a:ln>
        </p:spPr>
        <p:style>
          <a:lnRef idx="1">
            <a:schemeClr val="accent3"/>
          </a:lnRef>
          <a:fillRef idx="0">
            <a:schemeClr val="accent3"/>
          </a:fillRef>
          <a:effectRef idx="0">
            <a:schemeClr val="accent3"/>
          </a:effectRef>
          <a:fontRef idx="minor">
            <a:schemeClr val="tx1"/>
          </a:fontRef>
        </p:style>
      </p:cxnSp>
      <p:sp>
        <p:nvSpPr>
          <p:cNvPr id="5" name="Text Placeholder 1">
            <a:extLst>
              <a:ext uri="{FF2B5EF4-FFF2-40B4-BE49-F238E27FC236}">
                <a16:creationId xmlns:a16="http://schemas.microsoft.com/office/drawing/2014/main" id="{7397EF82-CC71-1A66-7614-BA088B8070B0}"/>
              </a:ext>
            </a:extLst>
          </p:cNvPr>
          <p:cNvSpPr txBox="1">
            <a:spLocks/>
          </p:cNvSpPr>
          <p:nvPr/>
        </p:nvSpPr>
        <p:spPr>
          <a:xfrm>
            <a:off x="323850" y="187987"/>
            <a:ext cx="11544300" cy="380475"/>
          </a:xfrm>
          <a:prstGeom prst="rect">
            <a:avLst/>
          </a:prstGeom>
        </p:spPr>
        <p:txBody>
          <a:bodyPr/>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lvl="0">
              <a:buClr>
                <a:srgbClr val="005BAA"/>
              </a:buClr>
              <a:defRPr/>
            </a:pPr>
            <a:r>
              <a:rPr lang="en-US" sz="2000" b="1" kern="0">
                <a:solidFill>
                  <a:srgbClr val="005BAA"/>
                </a:solidFill>
                <a:latin typeface="Arial (Headings)"/>
              </a:rPr>
              <a:t>WHY IS IT IMPORTANT TO BE  FAST?</a:t>
            </a:r>
          </a:p>
        </p:txBody>
      </p:sp>
      <p:sp>
        <p:nvSpPr>
          <p:cNvPr id="16" name="Rectangle 15">
            <a:extLst>
              <a:ext uri="{FF2B5EF4-FFF2-40B4-BE49-F238E27FC236}">
                <a16:creationId xmlns:a16="http://schemas.microsoft.com/office/drawing/2014/main" id="{E2C94EAE-C431-A0BA-D46A-FAA3C0F27FD3}"/>
              </a:ext>
            </a:extLst>
          </p:cNvPr>
          <p:cNvSpPr/>
          <p:nvPr/>
        </p:nvSpPr>
        <p:spPr>
          <a:xfrm>
            <a:off x="526944" y="1886128"/>
            <a:ext cx="5364897" cy="914221"/>
          </a:xfrm>
          <a:prstGeom prst="rect">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23" name="Title 1">
            <a:extLst>
              <a:ext uri="{FF2B5EF4-FFF2-40B4-BE49-F238E27FC236}">
                <a16:creationId xmlns:a16="http://schemas.microsoft.com/office/drawing/2014/main" id="{174927EA-6D0A-8582-1A59-6850C2EA8CF8}"/>
              </a:ext>
            </a:extLst>
          </p:cNvPr>
          <p:cNvSpPr txBox="1">
            <a:spLocks/>
          </p:cNvSpPr>
          <p:nvPr/>
        </p:nvSpPr>
        <p:spPr bwMode="gray">
          <a:xfrm>
            <a:off x="526941" y="2204738"/>
            <a:ext cx="536490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Choose the right mode of response</a:t>
            </a:r>
          </a:p>
        </p:txBody>
      </p:sp>
      <p:sp>
        <p:nvSpPr>
          <p:cNvPr id="30" name="Rectangle 29">
            <a:extLst>
              <a:ext uri="{FF2B5EF4-FFF2-40B4-BE49-F238E27FC236}">
                <a16:creationId xmlns:a16="http://schemas.microsoft.com/office/drawing/2014/main" id="{300DFFF6-6C42-A061-71D2-41991B728A8C}"/>
              </a:ext>
            </a:extLst>
          </p:cNvPr>
          <p:cNvSpPr/>
          <p:nvPr/>
        </p:nvSpPr>
        <p:spPr>
          <a:xfrm>
            <a:off x="526945" y="2971889"/>
            <a:ext cx="5364896" cy="914221"/>
          </a:xfrm>
          <a:prstGeom prst="rect">
            <a:avLst/>
          </a:prstGeom>
          <a:solidFill>
            <a:srgbClr val="2437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31" name="Title 1">
            <a:extLst>
              <a:ext uri="{FF2B5EF4-FFF2-40B4-BE49-F238E27FC236}">
                <a16:creationId xmlns:a16="http://schemas.microsoft.com/office/drawing/2014/main" id="{76385FE4-BC89-EA2D-D305-40620321B00E}"/>
              </a:ext>
            </a:extLst>
          </p:cNvPr>
          <p:cNvSpPr txBox="1">
            <a:spLocks/>
          </p:cNvSpPr>
          <p:nvPr/>
        </p:nvSpPr>
        <p:spPr bwMode="gray">
          <a:xfrm>
            <a:off x="526941" y="3290499"/>
            <a:ext cx="536489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Quick reply</a:t>
            </a:r>
          </a:p>
        </p:txBody>
      </p:sp>
      <p:sp>
        <p:nvSpPr>
          <p:cNvPr id="32" name="Rectangle 31">
            <a:extLst>
              <a:ext uri="{FF2B5EF4-FFF2-40B4-BE49-F238E27FC236}">
                <a16:creationId xmlns:a16="http://schemas.microsoft.com/office/drawing/2014/main" id="{4951F9E0-E564-31AE-75A1-09E6136221B3}"/>
              </a:ext>
            </a:extLst>
          </p:cNvPr>
          <p:cNvSpPr/>
          <p:nvPr/>
        </p:nvSpPr>
        <p:spPr>
          <a:xfrm>
            <a:off x="526944" y="4057650"/>
            <a:ext cx="5364896" cy="914221"/>
          </a:xfrm>
          <a:prstGeom prst="rect">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33" name="Title 1">
            <a:extLst>
              <a:ext uri="{FF2B5EF4-FFF2-40B4-BE49-F238E27FC236}">
                <a16:creationId xmlns:a16="http://schemas.microsoft.com/office/drawing/2014/main" id="{631B3DC3-91B7-DD17-DE12-192F82582672}"/>
              </a:ext>
            </a:extLst>
          </p:cNvPr>
          <p:cNvSpPr txBox="1">
            <a:spLocks/>
          </p:cNvSpPr>
          <p:nvPr/>
        </p:nvSpPr>
        <p:spPr bwMode="gray">
          <a:xfrm>
            <a:off x="526940" y="4376260"/>
            <a:ext cx="53648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Personalized &amp; unique</a:t>
            </a:r>
          </a:p>
        </p:txBody>
      </p:sp>
      <p:sp>
        <p:nvSpPr>
          <p:cNvPr id="34" name="Rectangle 33">
            <a:extLst>
              <a:ext uri="{FF2B5EF4-FFF2-40B4-BE49-F238E27FC236}">
                <a16:creationId xmlns:a16="http://schemas.microsoft.com/office/drawing/2014/main" id="{6CE8A4AF-1D09-5C47-F0AD-196DC7E5A752}"/>
              </a:ext>
            </a:extLst>
          </p:cNvPr>
          <p:cNvSpPr/>
          <p:nvPr/>
        </p:nvSpPr>
        <p:spPr>
          <a:xfrm>
            <a:off x="526943" y="5143411"/>
            <a:ext cx="5364895" cy="914221"/>
          </a:xfrm>
          <a:prstGeom prst="rect">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35" name="Title 1">
            <a:extLst>
              <a:ext uri="{FF2B5EF4-FFF2-40B4-BE49-F238E27FC236}">
                <a16:creationId xmlns:a16="http://schemas.microsoft.com/office/drawing/2014/main" id="{297A1648-161E-B6C8-06CC-672430079CF4}"/>
              </a:ext>
            </a:extLst>
          </p:cNvPr>
          <p:cNvSpPr txBox="1">
            <a:spLocks/>
          </p:cNvSpPr>
          <p:nvPr/>
        </p:nvSpPr>
        <p:spPr bwMode="gray">
          <a:xfrm>
            <a:off x="526940" y="5462021"/>
            <a:ext cx="53648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Start a conversation</a:t>
            </a:r>
          </a:p>
        </p:txBody>
      </p:sp>
      <p:sp>
        <p:nvSpPr>
          <p:cNvPr id="36" name="Rectangle 35">
            <a:extLst>
              <a:ext uri="{FF2B5EF4-FFF2-40B4-BE49-F238E27FC236}">
                <a16:creationId xmlns:a16="http://schemas.microsoft.com/office/drawing/2014/main" id="{27821D44-392C-4A89-F344-8F0AA045BA61}"/>
              </a:ext>
            </a:extLst>
          </p:cNvPr>
          <p:cNvSpPr/>
          <p:nvPr/>
        </p:nvSpPr>
        <p:spPr>
          <a:xfrm>
            <a:off x="6404568" y="1875764"/>
            <a:ext cx="3616271" cy="4181868"/>
          </a:xfrm>
          <a:prstGeom prst="rect">
            <a:avLst/>
          </a:prstGeom>
          <a:solidFill>
            <a:srgbClr val="243782">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a:solidFill>
                <a:schemeClr val="tx1"/>
              </a:solidFill>
            </a:endParaRPr>
          </a:p>
        </p:txBody>
      </p:sp>
      <p:sp>
        <p:nvSpPr>
          <p:cNvPr id="4" name="TextBox 3">
            <a:extLst>
              <a:ext uri="{FF2B5EF4-FFF2-40B4-BE49-F238E27FC236}">
                <a16:creationId xmlns:a16="http://schemas.microsoft.com/office/drawing/2014/main" id="{30B18858-A285-4243-BEE4-E05B9D9D9AA9}"/>
              </a:ext>
            </a:extLst>
          </p:cNvPr>
          <p:cNvSpPr txBox="1"/>
          <p:nvPr/>
        </p:nvSpPr>
        <p:spPr>
          <a:xfrm>
            <a:off x="6404568" y="1999579"/>
            <a:ext cx="3616271" cy="2308324"/>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Better Chances of Making a Sale</a:t>
            </a:r>
          </a:p>
          <a:p>
            <a:pPr marL="285750" indent="-285750">
              <a:buFont typeface="Arial" panose="020B0604020202020204" pitchFamily="34" charset="0"/>
              <a:buChar char="•"/>
            </a:pPr>
            <a:endParaRPr lang="en-US">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Happier Customers</a:t>
            </a:r>
          </a:p>
          <a:p>
            <a:pPr marL="285750" indent="-285750">
              <a:buFont typeface="Arial" panose="020B0604020202020204" pitchFamily="34" charset="0"/>
              <a:buChar char="•"/>
            </a:pPr>
            <a:endParaRPr lang="en-US">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Improve Brand Image</a:t>
            </a:r>
          </a:p>
          <a:p>
            <a:pPr marL="285750" indent="-285750">
              <a:buFont typeface="Arial" panose="020B0604020202020204" pitchFamily="34" charset="0"/>
              <a:buChar char="•"/>
            </a:pPr>
            <a:endParaRPr lang="en-US">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More Money in the Bank</a:t>
            </a:r>
          </a:p>
        </p:txBody>
      </p:sp>
    </p:spTree>
    <p:custDataLst>
      <p:tags r:id="rId1"/>
    </p:custDataLst>
    <p:extLst>
      <p:ext uri="{BB962C8B-B14F-4D97-AF65-F5344CB8AC3E}">
        <p14:creationId xmlns:p14="http://schemas.microsoft.com/office/powerpoint/2010/main" val="4222253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R="0" lvl="0" indent="0" defTabSz="913526">
              <a:lnSpc>
                <a:spcPct val="100000"/>
              </a:lnSpc>
              <a:buClrTx/>
              <a:buSzTx/>
              <a:buFontTx/>
              <a:buNone/>
              <a:tabLst>
                <a:tab pos="275353" algn="l"/>
              </a:tabLst>
              <a:defRPr/>
            </a:pPr>
            <a:r>
              <a:rPr lang="en-US" sz="1800" b="1">
                <a:solidFill>
                  <a:srgbClr val="005BAA"/>
                </a:solidFill>
                <a:latin typeface="Arial (Headings)"/>
                <a:ea typeface="+mn-ea"/>
                <a:cs typeface="+mn-cs"/>
              </a:rPr>
              <a:t>QUALITY FOLLOW-UP EMAIL</a:t>
            </a:r>
          </a:p>
        </p:txBody>
      </p:sp>
      <p:sp>
        <p:nvSpPr>
          <p:cNvPr id="5" name="Rectangle 4">
            <a:extLst>
              <a:ext uri="{FF2B5EF4-FFF2-40B4-BE49-F238E27FC236}">
                <a16:creationId xmlns:a16="http://schemas.microsoft.com/office/drawing/2014/main" id="{7B8CBA29-4D1D-697E-CB9A-187BA2173DCC}"/>
              </a:ext>
            </a:extLst>
          </p:cNvPr>
          <p:cNvSpPr/>
          <p:nvPr/>
        </p:nvSpPr>
        <p:spPr>
          <a:xfrm>
            <a:off x="526944" y="2609850"/>
            <a:ext cx="7862055" cy="2914650"/>
          </a:xfrm>
          <a:prstGeom prst="rect">
            <a:avLst/>
          </a:prstGeom>
          <a:solidFill>
            <a:srgbClr val="243782">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2" name="Rectangle 1">
            <a:extLst>
              <a:ext uri="{FF2B5EF4-FFF2-40B4-BE49-F238E27FC236}">
                <a16:creationId xmlns:a16="http://schemas.microsoft.com/office/drawing/2014/main" id="{0FCFBFA9-671E-5D32-89D9-98D27D6E610C}"/>
              </a:ext>
            </a:extLst>
          </p:cNvPr>
          <p:cNvSpPr/>
          <p:nvPr/>
        </p:nvSpPr>
        <p:spPr>
          <a:xfrm>
            <a:off x="526944" y="1652621"/>
            <a:ext cx="7862054" cy="692458"/>
          </a:xfrm>
          <a:prstGeom prst="rect">
            <a:avLst/>
          </a:prstGeom>
          <a:solidFill>
            <a:srgbClr val="2437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4" name="TextBox 3">
            <a:extLst>
              <a:ext uri="{FF2B5EF4-FFF2-40B4-BE49-F238E27FC236}">
                <a16:creationId xmlns:a16="http://schemas.microsoft.com/office/drawing/2014/main" id="{590753FD-A926-680E-C0E9-95F67109F994}"/>
              </a:ext>
            </a:extLst>
          </p:cNvPr>
          <p:cNvSpPr txBox="1"/>
          <p:nvPr/>
        </p:nvSpPr>
        <p:spPr>
          <a:xfrm>
            <a:off x="526943" y="1752930"/>
            <a:ext cx="7862053" cy="461665"/>
          </a:xfrm>
          <a:prstGeom prst="rect">
            <a:avLst/>
          </a:prstGeom>
          <a:noFill/>
        </p:spPr>
        <p:txBody>
          <a:bodyPr wrap="square" rtlCol="1">
            <a:spAutoFit/>
          </a:bodyPr>
          <a:lstStyle/>
          <a:p>
            <a:pPr algn="ctr"/>
            <a:r>
              <a:rPr lang="en-US" sz="2400" b="1">
                <a:solidFill>
                  <a:schemeClr val="bg1"/>
                </a:solidFill>
              </a:rPr>
              <a:t>Remember</a:t>
            </a:r>
          </a:p>
        </p:txBody>
      </p:sp>
      <p:sp>
        <p:nvSpPr>
          <p:cNvPr id="7" name="TextBox 6">
            <a:extLst>
              <a:ext uri="{FF2B5EF4-FFF2-40B4-BE49-F238E27FC236}">
                <a16:creationId xmlns:a16="http://schemas.microsoft.com/office/drawing/2014/main" id="{B0346F0B-96C1-BA37-ECE6-76367D788BA3}"/>
              </a:ext>
            </a:extLst>
          </p:cNvPr>
          <p:cNvSpPr txBox="1"/>
          <p:nvPr/>
        </p:nvSpPr>
        <p:spPr>
          <a:xfrm>
            <a:off x="658278" y="3583270"/>
            <a:ext cx="7599378" cy="1477328"/>
          </a:xfrm>
          <a:prstGeom prst="rect">
            <a:avLst/>
          </a:prstGeom>
          <a:noFill/>
        </p:spPr>
        <p:txBody>
          <a:bodyPr wrap="square">
            <a:spAutoFit/>
          </a:bodyPr>
          <a:lstStyle/>
          <a:p>
            <a:pPr lvl="0" defTabSz="913526">
              <a:tabLst>
                <a:tab pos="275353" algn="l"/>
              </a:tabLst>
              <a:defRPr/>
            </a:pPr>
            <a:r>
              <a:rPr lang="en-US" sz="1800" kern="0">
                <a:solidFill>
                  <a:schemeClr val="tx1">
                    <a:lumMod val="75000"/>
                    <a:lumOff val="25000"/>
                  </a:schemeClr>
                </a:solidFill>
                <a:latin typeface="Arial (Headings)"/>
                <a:cs typeface="Calibri"/>
              </a:rPr>
              <a:t>A Harvard Business review concludes that:</a:t>
            </a:r>
          </a:p>
          <a:p>
            <a:pPr lvl="0" defTabSz="913526">
              <a:tabLst>
                <a:tab pos="275353" algn="l"/>
              </a:tabLst>
              <a:defRPr/>
            </a:pPr>
            <a:endParaRPr lang="en-US" kern="0">
              <a:solidFill>
                <a:schemeClr val="tx1">
                  <a:lumMod val="75000"/>
                  <a:lumOff val="25000"/>
                </a:schemeClr>
              </a:solidFill>
              <a:latin typeface="Arial (Headings)"/>
              <a:cs typeface="Calibri"/>
            </a:endParaRPr>
          </a:p>
          <a:p>
            <a:pPr lvl="0" defTabSz="913526">
              <a:tabLst>
                <a:tab pos="275353" algn="l"/>
              </a:tabLst>
              <a:defRPr/>
            </a:pPr>
            <a:r>
              <a:rPr lang="en-US" kern="0">
                <a:solidFill>
                  <a:schemeClr val="tx1">
                    <a:lumMod val="75000"/>
                    <a:lumOff val="25000"/>
                  </a:schemeClr>
                </a:solidFill>
                <a:latin typeface="Arial (Headings)"/>
                <a:cs typeface="Calibri"/>
              </a:rPr>
              <a:t>C</a:t>
            </a:r>
            <a:r>
              <a:rPr lang="en-US" sz="1800" kern="0">
                <a:solidFill>
                  <a:schemeClr val="tx1">
                    <a:lumMod val="75000"/>
                    <a:lumOff val="25000"/>
                  </a:schemeClr>
                </a:solidFill>
                <a:latin typeface="Arial (Headings)"/>
                <a:cs typeface="Calibri"/>
              </a:rPr>
              <a:t>ompanies who try to contact potential customers within an hour of receiving a query are nearly </a:t>
            </a:r>
            <a:r>
              <a:rPr lang="en-US" sz="1800" b="1" kern="0">
                <a:solidFill>
                  <a:schemeClr val="tx1">
                    <a:lumMod val="75000"/>
                    <a:lumOff val="25000"/>
                  </a:schemeClr>
                </a:solidFill>
                <a:latin typeface="Arial (Headings)"/>
                <a:cs typeface="Calibri"/>
              </a:rPr>
              <a:t>7x</a:t>
            </a:r>
            <a:r>
              <a:rPr lang="en-US" sz="1800" kern="0">
                <a:solidFill>
                  <a:schemeClr val="tx1">
                    <a:lumMod val="75000"/>
                    <a:lumOff val="25000"/>
                  </a:schemeClr>
                </a:solidFill>
                <a:latin typeface="Arial (Headings)"/>
                <a:cs typeface="Calibri"/>
              </a:rPr>
              <a:t> more likely to convert a lead as opposed to those who wait 60 minutes or more.</a:t>
            </a:r>
          </a:p>
        </p:txBody>
      </p:sp>
      <p:sp>
        <p:nvSpPr>
          <p:cNvPr id="9" name="TextBox 8">
            <a:extLst>
              <a:ext uri="{FF2B5EF4-FFF2-40B4-BE49-F238E27FC236}">
                <a16:creationId xmlns:a16="http://schemas.microsoft.com/office/drawing/2014/main" id="{75BC77C3-F527-BB94-FF2E-1655490A30A9}"/>
              </a:ext>
            </a:extLst>
          </p:cNvPr>
          <p:cNvSpPr txBox="1"/>
          <p:nvPr/>
        </p:nvSpPr>
        <p:spPr>
          <a:xfrm>
            <a:off x="526940" y="2896505"/>
            <a:ext cx="7862055" cy="400110"/>
          </a:xfrm>
          <a:prstGeom prst="rect">
            <a:avLst/>
          </a:prstGeom>
          <a:noFill/>
        </p:spPr>
        <p:txBody>
          <a:bodyPr wrap="square">
            <a:spAutoFit/>
          </a:bodyPr>
          <a:lstStyle/>
          <a:p>
            <a:pPr lvl="0" algn="ctr" defTabSz="913526">
              <a:tabLst>
                <a:tab pos="275353" algn="l"/>
              </a:tabLst>
              <a:defRPr/>
            </a:pPr>
            <a:r>
              <a:rPr lang="en-US" sz="2000" b="1" kern="0">
                <a:solidFill>
                  <a:schemeClr val="tx1">
                    <a:lumMod val="75000"/>
                    <a:lumOff val="25000"/>
                  </a:schemeClr>
                </a:solidFill>
                <a:latin typeface="Arial (Headings)"/>
                <a:cs typeface="Calibri"/>
              </a:rPr>
              <a:t>Speed-to-lead increases the chances of first contact</a:t>
            </a:r>
          </a:p>
        </p:txBody>
      </p:sp>
      <p:pic>
        <p:nvPicPr>
          <p:cNvPr id="12" name="Graphic 11" descr="Lightbulb with solid fill">
            <a:extLst>
              <a:ext uri="{FF2B5EF4-FFF2-40B4-BE49-F238E27FC236}">
                <a16:creationId xmlns:a16="http://schemas.microsoft.com/office/drawing/2014/main" id="{B826301D-6BC1-B5E3-0DB0-12AF40FF94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98566" y="1652621"/>
            <a:ext cx="3871879" cy="3871879"/>
          </a:xfrm>
          <a:prstGeom prst="rect">
            <a:avLst/>
          </a:prstGeom>
        </p:spPr>
      </p:pic>
    </p:spTree>
    <p:custDataLst>
      <p:tags r:id="rId1"/>
    </p:custDataLst>
    <p:extLst>
      <p:ext uri="{BB962C8B-B14F-4D97-AF65-F5344CB8AC3E}">
        <p14:creationId xmlns:p14="http://schemas.microsoft.com/office/powerpoint/2010/main" val="3825562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7397EF82-CC71-1A66-7614-BA088B8070B0}"/>
              </a:ext>
            </a:extLst>
          </p:cNvPr>
          <p:cNvSpPr txBox="1">
            <a:spLocks/>
          </p:cNvSpPr>
          <p:nvPr/>
        </p:nvSpPr>
        <p:spPr>
          <a:xfrm>
            <a:off x="323850" y="187987"/>
            <a:ext cx="11544300" cy="380475"/>
          </a:xfrm>
          <a:prstGeom prst="rect">
            <a:avLst/>
          </a:prstGeom>
        </p:spPr>
        <p:txBody>
          <a:bodyPr/>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lvl="0">
              <a:buClr>
                <a:srgbClr val="005BAA"/>
              </a:buClr>
              <a:defRPr/>
            </a:pPr>
            <a:r>
              <a:rPr lang="en-US" sz="2000" b="1" kern="0">
                <a:solidFill>
                  <a:srgbClr val="005BAA"/>
                </a:solidFill>
                <a:latin typeface="Arial (Headings)"/>
                <a:cs typeface="Arial" panose="020B0604020202020204" pitchFamily="34" charset="0"/>
              </a:rPr>
              <a:t>PERSONALIZED &amp; UNIQUE</a:t>
            </a:r>
          </a:p>
        </p:txBody>
      </p:sp>
      <p:sp>
        <p:nvSpPr>
          <p:cNvPr id="16" name="Rectangle 15">
            <a:extLst>
              <a:ext uri="{FF2B5EF4-FFF2-40B4-BE49-F238E27FC236}">
                <a16:creationId xmlns:a16="http://schemas.microsoft.com/office/drawing/2014/main" id="{E2C94EAE-C431-A0BA-D46A-FAA3C0F27FD3}"/>
              </a:ext>
            </a:extLst>
          </p:cNvPr>
          <p:cNvSpPr/>
          <p:nvPr/>
        </p:nvSpPr>
        <p:spPr>
          <a:xfrm>
            <a:off x="526944" y="1886128"/>
            <a:ext cx="5364897" cy="914221"/>
          </a:xfrm>
          <a:prstGeom prst="rect">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23" name="Title 1">
            <a:extLst>
              <a:ext uri="{FF2B5EF4-FFF2-40B4-BE49-F238E27FC236}">
                <a16:creationId xmlns:a16="http://schemas.microsoft.com/office/drawing/2014/main" id="{174927EA-6D0A-8582-1A59-6850C2EA8CF8}"/>
              </a:ext>
            </a:extLst>
          </p:cNvPr>
          <p:cNvSpPr txBox="1">
            <a:spLocks/>
          </p:cNvSpPr>
          <p:nvPr/>
        </p:nvSpPr>
        <p:spPr bwMode="gray">
          <a:xfrm>
            <a:off x="526941" y="2204738"/>
            <a:ext cx="536490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Choose the right mode of response</a:t>
            </a:r>
          </a:p>
        </p:txBody>
      </p:sp>
      <p:sp>
        <p:nvSpPr>
          <p:cNvPr id="30" name="Rectangle 29">
            <a:extLst>
              <a:ext uri="{FF2B5EF4-FFF2-40B4-BE49-F238E27FC236}">
                <a16:creationId xmlns:a16="http://schemas.microsoft.com/office/drawing/2014/main" id="{300DFFF6-6C42-A061-71D2-41991B728A8C}"/>
              </a:ext>
            </a:extLst>
          </p:cNvPr>
          <p:cNvSpPr/>
          <p:nvPr/>
        </p:nvSpPr>
        <p:spPr>
          <a:xfrm>
            <a:off x="526945" y="2971889"/>
            <a:ext cx="5364896" cy="914221"/>
          </a:xfrm>
          <a:prstGeom prst="rect">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31" name="Title 1">
            <a:extLst>
              <a:ext uri="{FF2B5EF4-FFF2-40B4-BE49-F238E27FC236}">
                <a16:creationId xmlns:a16="http://schemas.microsoft.com/office/drawing/2014/main" id="{76385FE4-BC89-EA2D-D305-40620321B00E}"/>
              </a:ext>
            </a:extLst>
          </p:cNvPr>
          <p:cNvSpPr txBox="1">
            <a:spLocks/>
          </p:cNvSpPr>
          <p:nvPr/>
        </p:nvSpPr>
        <p:spPr bwMode="gray">
          <a:xfrm>
            <a:off x="526941" y="3290499"/>
            <a:ext cx="536489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Quick reply</a:t>
            </a:r>
          </a:p>
        </p:txBody>
      </p:sp>
      <p:sp>
        <p:nvSpPr>
          <p:cNvPr id="32" name="Rectangle 31">
            <a:extLst>
              <a:ext uri="{FF2B5EF4-FFF2-40B4-BE49-F238E27FC236}">
                <a16:creationId xmlns:a16="http://schemas.microsoft.com/office/drawing/2014/main" id="{4951F9E0-E564-31AE-75A1-09E6136221B3}"/>
              </a:ext>
            </a:extLst>
          </p:cNvPr>
          <p:cNvSpPr/>
          <p:nvPr/>
        </p:nvSpPr>
        <p:spPr>
          <a:xfrm>
            <a:off x="526944" y="4057650"/>
            <a:ext cx="5364896" cy="914221"/>
          </a:xfrm>
          <a:prstGeom prst="rect">
            <a:avLst/>
          </a:prstGeom>
          <a:solidFill>
            <a:srgbClr val="2437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33" name="Title 1">
            <a:extLst>
              <a:ext uri="{FF2B5EF4-FFF2-40B4-BE49-F238E27FC236}">
                <a16:creationId xmlns:a16="http://schemas.microsoft.com/office/drawing/2014/main" id="{631B3DC3-91B7-DD17-DE12-192F82582672}"/>
              </a:ext>
            </a:extLst>
          </p:cNvPr>
          <p:cNvSpPr txBox="1">
            <a:spLocks/>
          </p:cNvSpPr>
          <p:nvPr/>
        </p:nvSpPr>
        <p:spPr bwMode="gray">
          <a:xfrm>
            <a:off x="526940" y="4376260"/>
            <a:ext cx="53648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Personalized &amp; unique</a:t>
            </a:r>
          </a:p>
        </p:txBody>
      </p:sp>
      <p:sp>
        <p:nvSpPr>
          <p:cNvPr id="34" name="Rectangle 33">
            <a:extLst>
              <a:ext uri="{FF2B5EF4-FFF2-40B4-BE49-F238E27FC236}">
                <a16:creationId xmlns:a16="http://schemas.microsoft.com/office/drawing/2014/main" id="{6CE8A4AF-1D09-5C47-F0AD-196DC7E5A752}"/>
              </a:ext>
            </a:extLst>
          </p:cNvPr>
          <p:cNvSpPr/>
          <p:nvPr/>
        </p:nvSpPr>
        <p:spPr>
          <a:xfrm>
            <a:off x="526943" y="5143411"/>
            <a:ext cx="5364895" cy="914221"/>
          </a:xfrm>
          <a:prstGeom prst="rect">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35" name="Title 1">
            <a:extLst>
              <a:ext uri="{FF2B5EF4-FFF2-40B4-BE49-F238E27FC236}">
                <a16:creationId xmlns:a16="http://schemas.microsoft.com/office/drawing/2014/main" id="{297A1648-161E-B6C8-06CC-672430079CF4}"/>
              </a:ext>
            </a:extLst>
          </p:cNvPr>
          <p:cNvSpPr txBox="1">
            <a:spLocks/>
          </p:cNvSpPr>
          <p:nvPr/>
        </p:nvSpPr>
        <p:spPr bwMode="gray">
          <a:xfrm>
            <a:off x="526940" y="5462021"/>
            <a:ext cx="53648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Start a conversation</a:t>
            </a:r>
          </a:p>
        </p:txBody>
      </p:sp>
      <p:sp>
        <p:nvSpPr>
          <p:cNvPr id="36" name="Rectangle 35">
            <a:extLst>
              <a:ext uri="{FF2B5EF4-FFF2-40B4-BE49-F238E27FC236}">
                <a16:creationId xmlns:a16="http://schemas.microsoft.com/office/drawing/2014/main" id="{27821D44-392C-4A89-F344-8F0AA045BA61}"/>
              </a:ext>
            </a:extLst>
          </p:cNvPr>
          <p:cNvSpPr/>
          <p:nvPr/>
        </p:nvSpPr>
        <p:spPr>
          <a:xfrm>
            <a:off x="6404568" y="1886128"/>
            <a:ext cx="3616271" cy="4181868"/>
          </a:xfrm>
          <a:prstGeom prst="rect">
            <a:avLst/>
          </a:prstGeom>
          <a:solidFill>
            <a:srgbClr val="243782">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37" name="Title 1">
            <a:extLst>
              <a:ext uri="{FF2B5EF4-FFF2-40B4-BE49-F238E27FC236}">
                <a16:creationId xmlns:a16="http://schemas.microsoft.com/office/drawing/2014/main" id="{1F553C11-6EFE-ECBF-7550-65CC3B41AAF3}"/>
              </a:ext>
            </a:extLst>
          </p:cNvPr>
          <p:cNvSpPr txBox="1">
            <a:spLocks/>
          </p:cNvSpPr>
          <p:nvPr/>
        </p:nvSpPr>
        <p:spPr bwMode="gray">
          <a:xfrm>
            <a:off x="6690159" y="2215102"/>
            <a:ext cx="3044931" cy="3385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285750" lvl="0" indent="-285750" defTabSz="913526">
              <a:spcAft>
                <a:spcPts val="1200"/>
              </a:spcAft>
              <a:buFont typeface="Arial" panose="020B0604020202020204" pitchFamily="34" charset="0"/>
              <a:buChar char="•"/>
              <a:tabLst>
                <a:tab pos="275353" algn="l"/>
              </a:tabLst>
              <a:defRPr/>
            </a:pPr>
            <a:r>
              <a:rPr lang="en-US" sz="1600" kern="0">
                <a:solidFill>
                  <a:srgbClr val="000000">
                    <a:lumMod val="75000"/>
                    <a:lumOff val="25000"/>
                  </a:srgbClr>
                </a:solidFill>
                <a:latin typeface="Arial" panose="020B0604020202020204" pitchFamily="34" charset="0"/>
                <a:cs typeface="Arial" panose="020B0604020202020204" pitchFamily="34" charset="0"/>
              </a:rPr>
              <a:t>Include customer’s name</a:t>
            </a:r>
          </a:p>
          <a:p>
            <a:pPr marL="285750" lvl="0" indent="-285750" defTabSz="913526">
              <a:spcAft>
                <a:spcPts val="1200"/>
              </a:spcAft>
              <a:buFont typeface="Arial" panose="020B0604020202020204" pitchFamily="34" charset="0"/>
              <a:buChar char="•"/>
              <a:tabLst>
                <a:tab pos="275353" algn="l"/>
              </a:tabLst>
              <a:defRPr/>
            </a:pPr>
            <a:r>
              <a:rPr lang="en-US" sz="1600" kern="0">
                <a:solidFill>
                  <a:srgbClr val="000000">
                    <a:lumMod val="75000"/>
                    <a:lumOff val="25000"/>
                  </a:srgbClr>
                </a:solidFill>
                <a:latin typeface="Arial" panose="020B0604020202020204" pitchFamily="34" charset="0"/>
                <a:cs typeface="Arial" panose="020B0604020202020204" pitchFamily="34" charset="0"/>
              </a:rPr>
              <a:t>Thank the customer for the inquiry</a:t>
            </a:r>
          </a:p>
          <a:p>
            <a:pPr marL="285750" lvl="0" indent="-285750" defTabSz="913526">
              <a:spcAft>
                <a:spcPts val="1200"/>
              </a:spcAft>
              <a:buFont typeface="Arial" panose="020B0604020202020204" pitchFamily="34" charset="0"/>
              <a:buChar char="•"/>
              <a:tabLst>
                <a:tab pos="275353" algn="l"/>
              </a:tabLst>
              <a:defRPr/>
            </a:pPr>
            <a:r>
              <a:rPr lang="en-US" sz="1600" kern="0">
                <a:solidFill>
                  <a:srgbClr val="000000">
                    <a:lumMod val="75000"/>
                    <a:lumOff val="25000"/>
                  </a:srgbClr>
                </a:solidFill>
                <a:latin typeface="Arial" panose="020B0604020202020204" pitchFamily="34" charset="0"/>
                <a:cs typeface="Arial" panose="020B0604020202020204" pitchFamily="34" charset="0"/>
              </a:rPr>
              <a:t>Introduce yourself &amp; dealership</a:t>
            </a:r>
          </a:p>
          <a:p>
            <a:pPr marL="285750" lvl="0" indent="-285750" defTabSz="913526">
              <a:spcAft>
                <a:spcPts val="1200"/>
              </a:spcAft>
              <a:buFont typeface="Arial" panose="020B0604020202020204" pitchFamily="34" charset="0"/>
              <a:buChar char="•"/>
              <a:tabLst>
                <a:tab pos="275353" algn="l"/>
              </a:tabLst>
              <a:defRPr/>
            </a:pPr>
            <a:r>
              <a:rPr lang="en-US" sz="1600" kern="0">
                <a:solidFill>
                  <a:srgbClr val="000000">
                    <a:lumMod val="75000"/>
                    <a:lumOff val="25000"/>
                  </a:srgbClr>
                </a:solidFill>
                <a:latin typeface="Arial" panose="020B0604020202020204" pitchFamily="34" charset="0"/>
                <a:cs typeface="Arial" panose="020B0604020202020204" pitchFamily="34" charset="0"/>
              </a:rPr>
              <a:t>Provide your contact details</a:t>
            </a:r>
          </a:p>
          <a:p>
            <a:pPr marL="285750" lvl="0" indent="-285750" defTabSz="913526">
              <a:spcAft>
                <a:spcPts val="1200"/>
              </a:spcAft>
              <a:buFont typeface="Arial" panose="020B0604020202020204" pitchFamily="34" charset="0"/>
              <a:buChar char="•"/>
              <a:tabLst>
                <a:tab pos="275353" algn="l"/>
              </a:tabLst>
              <a:defRPr/>
            </a:pPr>
            <a:r>
              <a:rPr lang="en-US" sz="1600" kern="0">
                <a:solidFill>
                  <a:srgbClr val="000000">
                    <a:lumMod val="75000"/>
                    <a:lumOff val="25000"/>
                  </a:srgbClr>
                </a:solidFill>
                <a:latin typeface="Arial" panose="020B0604020202020204" pitchFamily="34" charset="0"/>
                <a:cs typeface="Arial" panose="020B0604020202020204" pitchFamily="34" charset="0"/>
              </a:rPr>
              <a:t>Use autoreply only after office hours</a:t>
            </a:r>
          </a:p>
          <a:p>
            <a:pPr marL="285750" lvl="0" indent="-285750" defTabSz="913526">
              <a:spcAft>
                <a:spcPts val="1200"/>
              </a:spcAft>
              <a:buFont typeface="Arial" panose="020B0604020202020204" pitchFamily="34" charset="0"/>
              <a:buChar char="•"/>
              <a:tabLst>
                <a:tab pos="275353" algn="l"/>
              </a:tabLst>
              <a:defRPr/>
            </a:pPr>
            <a:endParaRPr lang="en-US" sz="1600" kern="0">
              <a:solidFill>
                <a:srgbClr val="000000">
                  <a:lumMod val="75000"/>
                  <a:lumOff val="25000"/>
                </a:srgbClr>
              </a:solidFill>
              <a:latin typeface="Arial" panose="020B0604020202020204" pitchFamily="34" charset="0"/>
              <a:cs typeface="Arial" panose="020B0604020202020204" pitchFamily="34" charset="0"/>
            </a:endParaRPr>
          </a:p>
          <a:p>
            <a:pPr marL="285750" lvl="0" indent="-285750" defTabSz="913526">
              <a:spcAft>
                <a:spcPts val="1200"/>
              </a:spcAft>
              <a:buFont typeface="Arial" panose="020B0604020202020204" pitchFamily="34" charset="0"/>
              <a:buChar char="•"/>
              <a:tabLst>
                <a:tab pos="275353" algn="l"/>
              </a:tabLst>
              <a:defRPr/>
            </a:pPr>
            <a:endParaRPr lang="en-US" sz="1600" kern="0">
              <a:solidFill>
                <a:srgbClr val="000000">
                  <a:lumMod val="75000"/>
                  <a:lumOff val="25000"/>
                </a:srgbClr>
              </a:solidFill>
              <a:latin typeface="Arial" panose="020B0604020202020204" pitchFamily="34" charset="0"/>
              <a:cs typeface="Arial" panose="020B0604020202020204" pitchFamily="34" charset="0"/>
            </a:endParaRPr>
          </a:p>
        </p:txBody>
      </p:sp>
      <p:cxnSp>
        <p:nvCxnSpPr>
          <p:cNvPr id="38" name="Straight Connector 37">
            <a:extLst>
              <a:ext uri="{FF2B5EF4-FFF2-40B4-BE49-F238E27FC236}">
                <a16:creationId xmlns:a16="http://schemas.microsoft.com/office/drawing/2014/main" id="{E4FDE70C-0318-5BEF-A24B-3CA87DB2B703}"/>
              </a:ext>
            </a:extLst>
          </p:cNvPr>
          <p:cNvCxnSpPr>
            <a:cxnSpLocks/>
          </p:cNvCxnSpPr>
          <p:nvPr/>
        </p:nvCxnSpPr>
        <p:spPr>
          <a:xfrm>
            <a:off x="5885286" y="4539920"/>
            <a:ext cx="519282" cy="0"/>
          </a:xfrm>
          <a:prstGeom prst="line">
            <a:avLst/>
          </a:prstGeom>
          <a:ln w="28575">
            <a:solidFill>
              <a:srgbClr val="293878"/>
            </a:solidFill>
          </a:ln>
        </p:spPr>
        <p:style>
          <a:lnRef idx="1">
            <a:schemeClr val="accent3"/>
          </a:lnRef>
          <a:fillRef idx="0">
            <a:schemeClr val="accent3"/>
          </a:fillRef>
          <a:effectRef idx="0">
            <a:schemeClr val="accent3"/>
          </a:effectRef>
          <a:fontRef idx="minor">
            <a:schemeClr val="tx1"/>
          </a:fontRef>
        </p:style>
      </p:cxnSp>
    </p:spTree>
    <p:custDataLst>
      <p:tags r:id="rId1"/>
    </p:custDataLst>
    <p:extLst>
      <p:ext uri="{BB962C8B-B14F-4D97-AF65-F5344CB8AC3E}">
        <p14:creationId xmlns:p14="http://schemas.microsoft.com/office/powerpoint/2010/main" val="1908900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7397EF82-CC71-1A66-7614-BA088B8070B0}"/>
              </a:ext>
            </a:extLst>
          </p:cNvPr>
          <p:cNvSpPr txBox="1">
            <a:spLocks/>
          </p:cNvSpPr>
          <p:nvPr/>
        </p:nvSpPr>
        <p:spPr>
          <a:xfrm>
            <a:off x="323850" y="187987"/>
            <a:ext cx="11544300" cy="380475"/>
          </a:xfrm>
          <a:prstGeom prst="rect">
            <a:avLst/>
          </a:prstGeom>
        </p:spPr>
        <p:txBody>
          <a:bodyPr/>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lvl="0">
              <a:buClr>
                <a:srgbClr val="005BAA"/>
              </a:buClr>
              <a:defRPr/>
            </a:pPr>
            <a:r>
              <a:rPr lang="en-US" sz="2000" b="1" kern="0">
                <a:solidFill>
                  <a:srgbClr val="005BAA"/>
                </a:solidFill>
                <a:latin typeface="Arial (Headings)"/>
              </a:rPr>
              <a:t>START A CONVERSATION</a:t>
            </a:r>
          </a:p>
        </p:txBody>
      </p:sp>
      <p:sp>
        <p:nvSpPr>
          <p:cNvPr id="16" name="Rectangle 15">
            <a:extLst>
              <a:ext uri="{FF2B5EF4-FFF2-40B4-BE49-F238E27FC236}">
                <a16:creationId xmlns:a16="http://schemas.microsoft.com/office/drawing/2014/main" id="{E2C94EAE-C431-A0BA-D46A-FAA3C0F27FD3}"/>
              </a:ext>
            </a:extLst>
          </p:cNvPr>
          <p:cNvSpPr/>
          <p:nvPr/>
        </p:nvSpPr>
        <p:spPr>
          <a:xfrm>
            <a:off x="526944" y="1886128"/>
            <a:ext cx="5364897" cy="914221"/>
          </a:xfrm>
          <a:prstGeom prst="rect">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23" name="Title 1">
            <a:extLst>
              <a:ext uri="{FF2B5EF4-FFF2-40B4-BE49-F238E27FC236}">
                <a16:creationId xmlns:a16="http://schemas.microsoft.com/office/drawing/2014/main" id="{174927EA-6D0A-8582-1A59-6850C2EA8CF8}"/>
              </a:ext>
            </a:extLst>
          </p:cNvPr>
          <p:cNvSpPr txBox="1">
            <a:spLocks/>
          </p:cNvSpPr>
          <p:nvPr/>
        </p:nvSpPr>
        <p:spPr bwMode="gray">
          <a:xfrm>
            <a:off x="526941" y="2204738"/>
            <a:ext cx="536490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Choose the right mode of response</a:t>
            </a:r>
          </a:p>
        </p:txBody>
      </p:sp>
      <p:sp>
        <p:nvSpPr>
          <p:cNvPr id="30" name="Rectangle 29">
            <a:extLst>
              <a:ext uri="{FF2B5EF4-FFF2-40B4-BE49-F238E27FC236}">
                <a16:creationId xmlns:a16="http://schemas.microsoft.com/office/drawing/2014/main" id="{300DFFF6-6C42-A061-71D2-41991B728A8C}"/>
              </a:ext>
            </a:extLst>
          </p:cNvPr>
          <p:cNvSpPr/>
          <p:nvPr/>
        </p:nvSpPr>
        <p:spPr>
          <a:xfrm>
            <a:off x="526945" y="2971889"/>
            <a:ext cx="5364896" cy="914221"/>
          </a:xfrm>
          <a:prstGeom prst="rect">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31" name="Title 1">
            <a:extLst>
              <a:ext uri="{FF2B5EF4-FFF2-40B4-BE49-F238E27FC236}">
                <a16:creationId xmlns:a16="http://schemas.microsoft.com/office/drawing/2014/main" id="{76385FE4-BC89-EA2D-D305-40620321B00E}"/>
              </a:ext>
            </a:extLst>
          </p:cNvPr>
          <p:cNvSpPr txBox="1">
            <a:spLocks/>
          </p:cNvSpPr>
          <p:nvPr/>
        </p:nvSpPr>
        <p:spPr bwMode="gray">
          <a:xfrm>
            <a:off x="526941" y="3290499"/>
            <a:ext cx="536489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Quick reply</a:t>
            </a:r>
          </a:p>
        </p:txBody>
      </p:sp>
      <p:sp>
        <p:nvSpPr>
          <p:cNvPr id="32" name="Rectangle 31">
            <a:extLst>
              <a:ext uri="{FF2B5EF4-FFF2-40B4-BE49-F238E27FC236}">
                <a16:creationId xmlns:a16="http://schemas.microsoft.com/office/drawing/2014/main" id="{4951F9E0-E564-31AE-75A1-09E6136221B3}"/>
              </a:ext>
            </a:extLst>
          </p:cNvPr>
          <p:cNvSpPr/>
          <p:nvPr/>
        </p:nvSpPr>
        <p:spPr>
          <a:xfrm>
            <a:off x="526944" y="4057650"/>
            <a:ext cx="5364896" cy="914221"/>
          </a:xfrm>
          <a:prstGeom prst="rect">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33" name="Title 1">
            <a:extLst>
              <a:ext uri="{FF2B5EF4-FFF2-40B4-BE49-F238E27FC236}">
                <a16:creationId xmlns:a16="http://schemas.microsoft.com/office/drawing/2014/main" id="{631B3DC3-91B7-DD17-DE12-192F82582672}"/>
              </a:ext>
            </a:extLst>
          </p:cNvPr>
          <p:cNvSpPr txBox="1">
            <a:spLocks/>
          </p:cNvSpPr>
          <p:nvPr/>
        </p:nvSpPr>
        <p:spPr bwMode="gray">
          <a:xfrm>
            <a:off x="526940" y="4376260"/>
            <a:ext cx="53648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Personalized &amp; unique</a:t>
            </a:r>
          </a:p>
        </p:txBody>
      </p:sp>
      <p:sp>
        <p:nvSpPr>
          <p:cNvPr id="34" name="Rectangle 33">
            <a:extLst>
              <a:ext uri="{FF2B5EF4-FFF2-40B4-BE49-F238E27FC236}">
                <a16:creationId xmlns:a16="http://schemas.microsoft.com/office/drawing/2014/main" id="{6CE8A4AF-1D09-5C47-F0AD-196DC7E5A752}"/>
              </a:ext>
            </a:extLst>
          </p:cNvPr>
          <p:cNvSpPr/>
          <p:nvPr/>
        </p:nvSpPr>
        <p:spPr>
          <a:xfrm>
            <a:off x="526943" y="5143411"/>
            <a:ext cx="5364895" cy="914221"/>
          </a:xfrm>
          <a:prstGeom prst="rect">
            <a:avLst/>
          </a:prstGeom>
          <a:solidFill>
            <a:srgbClr val="2437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35" name="Title 1">
            <a:extLst>
              <a:ext uri="{FF2B5EF4-FFF2-40B4-BE49-F238E27FC236}">
                <a16:creationId xmlns:a16="http://schemas.microsoft.com/office/drawing/2014/main" id="{297A1648-161E-B6C8-06CC-672430079CF4}"/>
              </a:ext>
            </a:extLst>
          </p:cNvPr>
          <p:cNvSpPr txBox="1">
            <a:spLocks/>
          </p:cNvSpPr>
          <p:nvPr/>
        </p:nvSpPr>
        <p:spPr bwMode="gray">
          <a:xfrm>
            <a:off x="526940" y="5462021"/>
            <a:ext cx="53648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Start a conversation</a:t>
            </a:r>
          </a:p>
        </p:txBody>
      </p:sp>
      <p:sp>
        <p:nvSpPr>
          <p:cNvPr id="36" name="Rectangle 35">
            <a:extLst>
              <a:ext uri="{FF2B5EF4-FFF2-40B4-BE49-F238E27FC236}">
                <a16:creationId xmlns:a16="http://schemas.microsoft.com/office/drawing/2014/main" id="{27821D44-392C-4A89-F344-8F0AA045BA61}"/>
              </a:ext>
            </a:extLst>
          </p:cNvPr>
          <p:cNvSpPr/>
          <p:nvPr/>
        </p:nvSpPr>
        <p:spPr>
          <a:xfrm>
            <a:off x="6404568" y="1886128"/>
            <a:ext cx="3616271" cy="4181868"/>
          </a:xfrm>
          <a:prstGeom prst="rect">
            <a:avLst/>
          </a:prstGeom>
          <a:solidFill>
            <a:srgbClr val="243782">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37" name="Title 1">
            <a:extLst>
              <a:ext uri="{FF2B5EF4-FFF2-40B4-BE49-F238E27FC236}">
                <a16:creationId xmlns:a16="http://schemas.microsoft.com/office/drawing/2014/main" id="{1F553C11-6EFE-ECBF-7550-65CC3B41AAF3}"/>
              </a:ext>
            </a:extLst>
          </p:cNvPr>
          <p:cNvSpPr txBox="1">
            <a:spLocks/>
          </p:cNvSpPr>
          <p:nvPr/>
        </p:nvSpPr>
        <p:spPr bwMode="gray">
          <a:xfrm>
            <a:off x="6549657" y="2044003"/>
            <a:ext cx="3327990"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285750" lvl="0" indent="-285750" defTabSz="913526">
              <a:spcAft>
                <a:spcPts val="1200"/>
              </a:spcAft>
              <a:buFont typeface="Arial" panose="020B0604020202020204" pitchFamily="34" charset="0"/>
              <a:buChar char="•"/>
              <a:tabLst>
                <a:tab pos="275353" algn="l"/>
              </a:tabLst>
              <a:defRPr/>
            </a:pPr>
            <a:r>
              <a:rPr lang="en-US" sz="1600" kern="0">
                <a:solidFill>
                  <a:srgbClr val="000000">
                    <a:lumMod val="75000"/>
                    <a:lumOff val="25000"/>
                  </a:srgbClr>
                </a:solidFill>
                <a:latin typeface="Arial" panose="020B0604020202020204" pitchFamily="34" charset="0"/>
                <a:cs typeface="Arial" panose="020B0604020202020204" pitchFamily="34" charset="0"/>
              </a:rPr>
              <a:t>Product questions – specifications, features and finance/insurance questions. </a:t>
            </a:r>
          </a:p>
          <a:p>
            <a:pPr marL="285750" lvl="0" indent="-285750" defTabSz="913526">
              <a:spcAft>
                <a:spcPts val="1200"/>
              </a:spcAft>
              <a:buFont typeface="Arial" panose="020B0604020202020204" pitchFamily="34" charset="0"/>
              <a:buChar char="•"/>
              <a:tabLst>
                <a:tab pos="275353" algn="l"/>
              </a:tabLst>
              <a:defRPr/>
            </a:pPr>
            <a:r>
              <a:rPr lang="en-US" sz="1600" kern="0">
                <a:solidFill>
                  <a:srgbClr val="000000">
                    <a:lumMod val="75000"/>
                    <a:lumOff val="25000"/>
                  </a:srgbClr>
                </a:solidFill>
                <a:latin typeface="Arial" panose="020B0604020202020204" pitchFamily="34" charset="0"/>
                <a:cs typeface="Arial" panose="020B0604020202020204" pitchFamily="34" charset="0"/>
              </a:rPr>
              <a:t>Price questions – these can range from vague price questions, to requests for detailed pricing and trade-in.</a:t>
            </a:r>
          </a:p>
          <a:p>
            <a:pPr marL="285750" lvl="0" indent="-285750" defTabSz="913526">
              <a:spcAft>
                <a:spcPts val="1200"/>
              </a:spcAft>
              <a:buFont typeface="Arial" panose="020B0604020202020204" pitchFamily="34" charset="0"/>
              <a:buChar char="•"/>
              <a:tabLst>
                <a:tab pos="275353" algn="l"/>
              </a:tabLst>
              <a:defRPr/>
            </a:pPr>
            <a:r>
              <a:rPr lang="en-US" sz="1600" kern="0">
                <a:solidFill>
                  <a:srgbClr val="000000">
                    <a:lumMod val="75000"/>
                    <a:lumOff val="25000"/>
                  </a:srgbClr>
                </a:solidFill>
                <a:latin typeface="Arial" panose="020B0604020202020204" pitchFamily="34" charset="0"/>
                <a:cs typeface="Arial" panose="020B0604020202020204" pitchFamily="34" charset="0"/>
              </a:rPr>
              <a:t>Dealership questions – including stock enquiries, opening hours and test drives.</a:t>
            </a:r>
          </a:p>
        </p:txBody>
      </p:sp>
      <p:cxnSp>
        <p:nvCxnSpPr>
          <p:cNvPr id="38" name="Straight Connector 37">
            <a:extLst>
              <a:ext uri="{FF2B5EF4-FFF2-40B4-BE49-F238E27FC236}">
                <a16:creationId xmlns:a16="http://schemas.microsoft.com/office/drawing/2014/main" id="{E4FDE70C-0318-5BEF-A24B-3CA87DB2B703}"/>
              </a:ext>
            </a:extLst>
          </p:cNvPr>
          <p:cNvCxnSpPr>
            <a:cxnSpLocks/>
          </p:cNvCxnSpPr>
          <p:nvPr/>
        </p:nvCxnSpPr>
        <p:spPr>
          <a:xfrm>
            <a:off x="5885286" y="5624441"/>
            <a:ext cx="519282" cy="0"/>
          </a:xfrm>
          <a:prstGeom prst="line">
            <a:avLst/>
          </a:prstGeom>
          <a:ln w="28575">
            <a:solidFill>
              <a:srgbClr val="293878"/>
            </a:solidFill>
          </a:ln>
        </p:spPr>
        <p:style>
          <a:lnRef idx="1">
            <a:schemeClr val="accent3"/>
          </a:lnRef>
          <a:fillRef idx="0">
            <a:schemeClr val="accent3"/>
          </a:fillRef>
          <a:effectRef idx="0">
            <a:schemeClr val="accent3"/>
          </a:effectRef>
          <a:fontRef idx="minor">
            <a:schemeClr val="tx1"/>
          </a:fontRef>
        </p:style>
      </p:cxnSp>
    </p:spTree>
    <p:custDataLst>
      <p:tags r:id="rId1"/>
    </p:custDataLst>
    <p:extLst>
      <p:ext uri="{BB962C8B-B14F-4D97-AF65-F5344CB8AC3E}">
        <p14:creationId xmlns:p14="http://schemas.microsoft.com/office/powerpoint/2010/main" val="2705414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269D5FD-0BBE-9160-8315-04C3903DC458}"/>
              </a:ext>
            </a:extLst>
          </p:cNvPr>
          <p:cNvSpPr txBox="1">
            <a:spLocks/>
          </p:cNvSpPr>
          <p:nvPr/>
        </p:nvSpPr>
        <p:spPr>
          <a:xfrm>
            <a:off x="2100528" y="4606454"/>
            <a:ext cx="1152144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3200" b="1" i="0" u="none" strike="noStrike" kern="1200" cap="none" spc="0" normalizeH="0" baseline="0" noProof="0">
                <a:ln>
                  <a:noFill/>
                </a:ln>
                <a:solidFill>
                  <a:srgbClr val="243782"/>
                </a:solidFill>
                <a:effectLst/>
                <a:uLnTx/>
                <a:uFillTx/>
                <a:latin typeface="Arial (Headings)"/>
                <a:ea typeface="+mj-ea"/>
                <a:cs typeface="+mj-cs"/>
              </a:rPr>
              <a:t>QUALITY FOLLOW-UP EMAIL</a:t>
            </a:r>
          </a:p>
        </p:txBody>
      </p:sp>
      <p:pic>
        <p:nvPicPr>
          <p:cNvPr id="8" name="Picture 7" descr="image">
            <a:extLst>
              <a:ext uri="{FF2B5EF4-FFF2-40B4-BE49-F238E27FC236}">
                <a16:creationId xmlns:a16="http://schemas.microsoft.com/office/drawing/2014/main" id="{39EA0896-213F-B8DE-A81F-4B0DEA2BDA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0927"/>
          <a:stretch/>
        </p:blipFill>
        <p:spPr bwMode="auto">
          <a:xfrm>
            <a:off x="0" y="0"/>
            <a:ext cx="3544570" cy="6858000"/>
          </a:xfrm>
          <a:prstGeom prst="rect">
            <a:avLst/>
          </a:prstGeom>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79945AC8-B9E6-6E3A-D276-58C075697990}"/>
              </a:ext>
            </a:extLst>
          </p:cNvPr>
          <p:cNvSpPr txBox="1">
            <a:spLocks/>
          </p:cNvSpPr>
          <p:nvPr/>
        </p:nvSpPr>
        <p:spPr>
          <a:xfrm>
            <a:off x="-3977640" y="1556428"/>
            <a:ext cx="11521440" cy="4416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lang="en-US" sz="28700" b="1">
                <a:solidFill>
                  <a:prstClr val="white"/>
                </a:solidFill>
                <a:latin typeface="Arial (Headings)"/>
              </a:rPr>
              <a:t>5</a:t>
            </a:r>
            <a:endParaRPr kumimoji="0" lang="en-US" sz="28700" b="1" i="0" u="none" strike="noStrike" kern="1200" cap="none" spc="0" normalizeH="0" baseline="0" noProof="0">
              <a:ln>
                <a:noFill/>
              </a:ln>
              <a:solidFill>
                <a:prstClr val="white"/>
              </a:solidFill>
              <a:effectLst/>
              <a:uLnTx/>
              <a:uFillTx/>
              <a:latin typeface="Arial (Headings)"/>
              <a:ea typeface="+mj-ea"/>
              <a:cs typeface="+mj-cs"/>
            </a:endParaRPr>
          </a:p>
        </p:txBody>
      </p:sp>
      <p:pic>
        <p:nvPicPr>
          <p:cNvPr id="16" name="Graphic 15" descr="A puzzle">
            <a:extLst>
              <a:ext uri="{FF2B5EF4-FFF2-40B4-BE49-F238E27FC236}">
                <a16:creationId xmlns:a16="http://schemas.microsoft.com/office/drawing/2014/main" id="{9488929C-1172-0919-F792-1C25B260C8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42305" y="884978"/>
            <a:ext cx="4121150" cy="4121150"/>
          </a:xfrm>
          <a:prstGeom prst="rect">
            <a:avLst/>
          </a:prstGeom>
        </p:spPr>
      </p:pic>
      <p:sp>
        <p:nvSpPr>
          <p:cNvPr id="2" name="TextBox 1">
            <a:extLst>
              <a:ext uri="{FF2B5EF4-FFF2-40B4-BE49-F238E27FC236}">
                <a16:creationId xmlns:a16="http://schemas.microsoft.com/office/drawing/2014/main" id="{90AE0778-19B0-177C-B278-9A9FB0222500}"/>
              </a:ext>
            </a:extLst>
          </p:cNvPr>
          <p:cNvSpPr txBox="1"/>
          <p:nvPr/>
        </p:nvSpPr>
        <p:spPr>
          <a:xfrm>
            <a:off x="-1957070" y="1728326"/>
            <a:ext cx="7480300" cy="5232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26" rtl="0" eaLnBrk="1" fontAlgn="base" latinLnBrk="0" hangingPunct="1">
              <a:lnSpc>
                <a:spcPct val="100000"/>
              </a:lnSpc>
              <a:spcBef>
                <a:spcPts val="0"/>
              </a:spcBef>
              <a:spcAft>
                <a:spcPct val="0"/>
              </a:spcAft>
              <a:buClrTx/>
              <a:buSzTx/>
              <a:buFontTx/>
              <a:buNone/>
              <a:tabLst>
                <a:tab pos="275353" algn="l"/>
              </a:tabLst>
              <a:defRPr/>
            </a:pPr>
            <a:r>
              <a:rPr kumimoji="0" lang="en-US" sz="2800" b="1" i="0" u="none" strike="noStrike" kern="1200" cap="none" spc="0" normalizeH="0" baseline="0" noProof="0">
                <a:ln>
                  <a:noFill/>
                </a:ln>
                <a:solidFill>
                  <a:prstClr val="white"/>
                </a:solidFill>
                <a:effectLst/>
                <a:uLnTx/>
                <a:uFillTx/>
                <a:latin typeface="Arial (Headings)"/>
                <a:ea typeface="+mn-ea"/>
                <a:cs typeface="+mn-cs"/>
              </a:rPr>
              <a:t>SECTION</a:t>
            </a:r>
          </a:p>
        </p:txBody>
      </p:sp>
    </p:spTree>
    <p:extLst>
      <p:ext uri="{BB962C8B-B14F-4D97-AF65-F5344CB8AC3E}">
        <p14:creationId xmlns:p14="http://schemas.microsoft.com/office/powerpoint/2010/main" val="20059879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722E34B-26DD-DE32-6D26-43DF1419C159}"/>
              </a:ext>
            </a:extLst>
          </p:cNvPr>
          <p:cNvGrpSpPr/>
          <p:nvPr/>
        </p:nvGrpSpPr>
        <p:grpSpPr>
          <a:xfrm>
            <a:off x="0" y="0"/>
            <a:ext cx="12192000" cy="6858000"/>
            <a:chOff x="0" y="0"/>
            <a:chExt cx="12192000" cy="6858000"/>
          </a:xfrm>
        </p:grpSpPr>
        <p:pic>
          <p:nvPicPr>
            <p:cNvPr id="2" name="Picture 1" descr="image">
              <a:extLst>
                <a:ext uri="{FF2B5EF4-FFF2-40B4-BE49-F238E27FC236}">
                  <a16:creationId xmlns:a16="http://schemas.microsoft.com/office/drawing/2014/main" id="{E5C53B1C-3D06-1F06-37AA-14FDA3AF92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4DEE7B6-C242-63BF-A077-82246FBAF64E}"/>
                </a:ext>
              </a:extLst>
            </p:cNvPr>
            <p:cNvSpPr/>
            <p:nvPr/>
          </p:nvSpPr>
          <p:spPr>
            <a:xfrm>
              <a:off x="0" y="2769833"/>
              <a:ext cx="12192000" cy="4088167"/>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grpSp>
      <p:sp>
        <p:nvSpPr>
          <p:cNvPr id="5" name="Title 1">
            <a:extLst>
              <a:ext uri="{FF2B5EF4-FFF2-40B4-BE49-F238E27FC236}">
                <a16:creationId xmlns:a16="http://schemas.microsoft.com/office/drawing/2014/main" id="{BA99E717-73C5-14BC-B69A-8573F6DB2BC9}"/>
              </a:ext>
            </a:extLst>
          </p:cNvPr>
          <p:cNvSpPr txBox="1">
            <a:spLocks/>
          </p:cNvSpPr>
          <p:nvPr/>
        </p:nvSpPr>
        <p:spPr>
          <a:xfrm>
            <a:off x="335280" y="1860667"/>
            <a:ext cx="1152144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2400" b="1" i="0" u="none" strike="noStrike" kern="1200" cap="none" spc="0" normalizeH="0" baseline="0" noProof="0">
                <a:ln>
                  <a:noFill/>
                </a:ln>
                <a:solidFill>
                  <a:prstClr val="white"/>
                </a:solidFill>
                <a:effectLst/>
                <a:uLnTx/>
                <a:uFillTx/>
                <a:latin typeface="Arial (Headings)"/>
                <a:ea typeface="+mj-ea"/>
                <a:cs typeface="+mj-cs"/>
              </a:rPr>
              <a:t>ACTIVITY 2:</a:t>
            </a:r>
            <a:br>
              <a:rPr kumimoji="0" lang="en-US" sz="2400" b="1" i="0" u="none" strike="noStrike" kern="1200" cap="none" spc="0" normalizeH="0" baseline="0" noProof="0">
                <a:ln>
                  <a:noFill/>
                </a:ln>
                <a:solidFill>
                  <a:prstClr val="white"/>
                </a:solidFill>
                <a:effectLst/>
                <a:uLnTx/>
                <a:uFillTx/>
                <a:latin typeface="Arial (Headings)"/>
                <a:ea typeface="+mj-ea"/>
                <a:cs typeface="+mj-cs"/>
              </a:rPr>
            </a:br>
            <a:r>
              <a:rPr kumimoji="0" lang="en-US" sz="2400" b="1" i="0" u="none" strike="noStrike" kern="1200" cap="none" spc="0" normalizeH="0" baseline="0" noProof="0">
                <a:ln>
                  <a:noFill/>
                </a:ln>
                <a:solidFill>
                  <a:prstClr val="white"/>
                </a:solidFill>
                <a:effectLst/>
                <a:uLnTx/>
                <a:uFillTx/>
                <a:latin typeface="Arial (Headings)"/>
                <a:ea typeface="+mj-ea"/>
                <a:cs typeface="+mj-cs"/>
              </a:rPr>
              <a:t>QUALITY FOLLOW-UP EMAIL</a:t>
            </a:r>
          </a:p>
        </p:txBody>
      </p:sp>
      <p:sp>
        <p:nvSpPr>
          <p:cNvPr id="6" name="TextBox 5">
            <a:extLst>
              <a:ext uri="{FF2B5EF4-FFF2-40B4-BE49-F238E27FC236}">
                <a16:creationId xmlns:a16="http://schemas.microsoft.com/office/drawing/2014/main" id="{0C804EA3-D2B3-3F93-6B3D-3433D171F55B}"/>
              </a:ext>
            </a:extLst>
          </p:cNvPr>
          <p:cNvSpPr txBox="1"/>
          <p:nvPr/>
        </p:nvSpPr>
        <p:spPr>
          <a:xfrm>
            <a:off x="1046528" y="3078442"/>
            <a:ext cx="9481656" cy="230832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Mr. </a:t>
            </a:r>
            <a:r>
              <a:rPr lang="en-US">
                <a:solidFill>
                  <a:prstClr val="black">
                    <a:lumMod val="75000"/>
                    <a:lumOff val="25000"/>
                  </a:prstClr>
                </a:solidFill>
                <a:latin typeface="Calibri" panose="020F0502020204030204"/>
              </a:rPr>
              <a:t>Kassem </a:t>
            </a:r>
            <a:r>
              <a:rPr kumimoji="0" 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showed interest in the new vehicle through your dealer’s website. He sent an email asking about the following points:</a:t>
            </a:r>
            <a:br>
              <a:rPr kumimoji="0" 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br>
            <a:endParaRPr kumimoji="0" 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lumMod val="75000"/>
                    <a:lumOff val="25000"/>
                  </a:prstClr>
                </a:solidFill>
                <a:latin typeface="Calibri" panose="020F0502020204030204"/>
              </a:rPr>
              <a:t>1.  Is the vehicle available? Or does it have to be ordered?</a:t>
            </a:r>
            <a:br>
              <a:rPr lang="en-US">
                <a:solidFill>
                  <a:prstClr val="black">
                    <a:lumMod val="75000"/>
                    <a:lumOff val="25000"/>
                  </a:prstClr>
                </a:solidFill>
                <a:latin typeface="Calibri" panose="020F0502020204030204"/>
              </a:rPr>
            </a:br>
            <a:r>
              <a:rPr lang="en-US">
                <a:solidFill>
                  <a:prstClr val="black">
                    <a:lumMod val="75000"/>
                    <a:lumOff val="25000"/>
                  </a:prstClr>
                </a:solidFill>
                <a:latin typeface="Calibri" panose="020F0502020204030204"/>
              </a:rPr>
              <a:t>2.  Can I trade-in my old vehicle?</a:t>
            </a:r>
            <a:br>
              <a:rPr lang="en-US">
                <a:solidFill>
                  <a:prstClr val="black">
                    <a:lumMod val="75000"/>
                    <a:lumOff val="25000"/>
                  </a:prstClr>
                </a:solidFill>
                <a:latin typeface="Calibri" panose="020F0502020204030204"/>
              </a:rPr>
            </a:br>
            <a:r>
              <a:rPr lang="en-US">
                <a:solidFill>
                  <a:prstClr val="black">
                    <a:lumMod val="75000"/>
                    <a:lumOff val="25000"/>
                  </a:prstClr>
                </a:solidFill>
                <a:latin typeface="Calibri" panose="020F0502020204030204"/>
              </a:rPr>
              <a:t>3.  Are there any service packages or extended warranty available with the new vehicle purchase</a:t>
            </a:r>
            <a:br>
              <a:rPr lang="en-US">
                <a:solidFill>
                  <a:prstClr val="black">
                    <a:lumMod val="75000"/>
                    <a:lumOff val="25000"/>
                  </a:prstClr>
                </a:solidFill>
                <a:latin typeface="Calibri" panose="020F0502020204030204"/>
              </a:rPr>
            </a:br>
            <a:br>
              <a:rPr lang="en-US">
                <a:solidFill>
                  <a:prstClr val="black">
                    <a:lumMod val="75000"/>
                    <a:lumOff val="25000"/>
                  </a:prstClr>
                </a:solidFill>
                <a:latin typeface="Calibri" panose="020F0502020204030204"/>
              </a:rPr>
            </a:br>
            <a:r>
              <a:rPr lang="en-US">
                <a:solidFill>
                  <a:prstClr val="black">
                    <a:lumMod val="75000"/>
                    <a:lumOff val="25000"/>
                  </a:prstClr>
                </a:solidFill>
                <a:latin typeface="Calibri" panose="020F0502020204030204"/>
              </a:rPr>
              <a:t>Type an E-mail to reply to Mr. Kassem.</a:t>
            </a:r>
          </a:p>
        </p:txBody>
      </p:sp>
      <p:sp>
        <p:nvSpPr>
          <p:cNvPr id="8" name="TextBox 7">
            <a:extLst>
              <a:ext uri="{FF2B5EF4-FFF2-40B4-BE49-F238E27FC236}">
                <a16:creationId xmlns:a16="http://schemas.microsoft.com/office/drawing/2014/main" id="{8D5022DC-11BF-48FA-0B34-B09B721AA501}"/>
              </a:ext>
            </a:extLst>
          </p:cNvPr>
          <p:cNvSpPr txBox="1"/>
          <p:nvPr/>
        </p:nvSpPr>
        <p:spPr>
          <a:xfrm>
            <a:off x="1049323" y="6186986"/>
            <a:ext cx="610299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10 minutes</a:t>
            </a:r>
          </a:p>
        </p:txBody>
      </p:sp>
      <p:pic>
        <p:nvPicPr>
          <p:cNvPr id="3" name="Graphic 2" descr="Hourglass 30% with solid fill">
            <a:extLst>
              <a:ext uri="{FF2B5EF4-FFF2-40B4-BE49-F238E27FC236}">
                <a16:creationId xmlns:a16="http://schemas.microsoft.com/office/drawing/2014/main" id="{1B2FD3C7-C49A-041A-B82B-2F8BFFA534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8408" y="6228935"/>
            <a:ext cx="285434" cy="285434"/>
          </a:xfrm>
          <a:prstGeom prst="rect">
            <a:avLst/>
          </a:prstGeom>
        </p:spPr>
      </p:pic>
      <p:pic>
        <p:nvPicPr>
          <p:cNvPr id="7" name="Graphic 6" descr="Users with solid fill">
            <a:extLst>
              <a:ext uri="{FF2B5EF4-FFF2-40B4-BE49-F238E27FC236}">
                <a16:creationId xmlns:a16="http://schemas.microsoft.com/office/drawing/2014/main" id="{42A924AE-C5BB-58B4-8668-4A85A6729F1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7948" y="5662258"/>
            <a:ext cx="358344" cy="358344"/>
          </a:xfrm>
          <a:prstGeom prst="rect">
            <a:avLst/>
          </a:prstGeom>
        </p:spPr>
      </p:pic>
      <p:pic>
        <p:nvPicPr>
          <p:cNvPr id="12" name="Graphic 11" descr="Bullseye with solid fill">
            <a:extLst>
              <a:ext uri="{FF2B5EF4-FFF2-40B4-BE49-F238E27FC236}">
                <a16:creationId xmlns:a16="http://schemas.microsoft.com/office/drawing/2014/main" id="{172CDF7A-B91E-155B-CB8D-2CC03616410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5971" y="3074354"/>
            <a:ext cx="390308" cy="390308"/>
          </a:xfrm>
          <a:prstGeom prst="rect">
            <a:avLst/>
          </a:prstGeom>
        </p:spPr>
      </p:pic>
      <p:sp>
        <p:nvSpPr>
          <p:cNvPr id="13" name="TextBox 12">
            <a:extLst>
              <a:ext uri="{FF2B5EF4-FFF2-40B4-BE49-F238E27FC236}">
                <a16:creationId xmlns:a16="http://schemas.microsoft.com/office/drawing/2014/main" id="{F72A68A2-A02B-AC04-9147-C9B74462A50F}"/>
              </a:ext>
            </a:extLst>
          </p:cNvPr>
          <p:cNvSpPr txBox="1"/>
          <p:nvPr/>
        </p:nvSpPr>
        <p:spPr>
          <a:xfrm>
            <a:off x="1131589" y="5662258"/>
            <a:ext cx="610299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lumMod val="75000"/>
                    <a:lumOff val="25000"/>
                  </a:prstClr>
                </a:solidFill>
                <a:latin typeface="Calibri" panose="020F0502020204030204"/>
              </a:rPr>
              <a:t>Complete Individually</a:t>
            </a:r>
            <a:endParaRPr kumimoji="0" 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7728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stretch>
            <a:fillRect/>
          </a:stretch>
        </p:blipFill>
        <p:spPr>
          <a:xfrm>
            <a:off x="0" y="-2284"/>
            <a:ext cx="12192000" cy="6858000"/>
          </a:xfrm>
          <a:prstGeom prst="rect">
            <a:avLst/>
          </a:prstGeom>
        </p:spPr>
      </p:pic>
      <p:sp>
        <p:nvSpPr>
          <p:cNvPr id="8" name="Rectangle 7"/>
          <p:cNvSpPr/>
          <p:nvPr/>
        </p:nvSpPr>
        <p:spPr>
          <a:xfrm>
            <a:off x="4181583" y="761837"/>
            <a:ext cx="45719" cy="5299916"/>
          </a:xfrm>
          <a:prstGeom prst="rect">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DC3B4DD2-8695-4255-B88E-4DF60B5A71FC}"/>
              </a:ext>
            </a:extLst>
          </p:cNvPr>
          <p:cNvSpPr txBox="1">
            <a:spLocks/>
          </p:cNvSpPr>
          <p:nvPr/>
        </p:nvSpPr>
        <p:spPr bwMode="auto">
          <a:xfrm>
            <a:off x="418599" y="270769"/>
            <a:ext cx="794004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3600" b="1" i="0" u="none" strike="noStrike" kern="0" cap="none" spc="0" normalizeH="0" baseline="0" noProof="0">
                <a:ln>
                  <a:noFill/>
                </a:ln>
                <a:solidFill>
                  <a:prstClr val="white"/>
                </a:solidFill>
                <a:effectLst/>
                <a:uLnTx/>
                <a:uFillTx/>
                <a:latin typeface="Arial (Headings)"/>
                <a:ea typeface="+mj-ea"/>
                <a:cs typeface="+mj-cs"/>
              </a:rPr>
              <a:t>AGENDA</a:t>
            </a:r>
          </a:p>
        </p:txBody>
      </p:sp>
      <p:sp>
        <p:nvSpPr>
          <p:cNvPr id="10" name="TextBox 9"/>
          <p:cNvSpPr txBox="1"/>
          <p:nvPr/>
        </p:nvSpPr>
        <p:spPr>
          <a:xfrm>
            <a:off x="4465663" y="879235"/>
            <a:ext cx="7487975" cy="4921284"/>
          </a:xfrm>
          <a:prstGeom prst="rect">
            <a:avLst/>
          </a:prstGeom>
          <a:noFill/>
        </p:spPr>
        <p:txBody>
          <a:bodyPr wrap="square" lIns="91440" tIns="45720" rIns="91440" bIns="45720" rtlCol="0" anchor="t">
            <a:spAutoFit/>
          </a:bodyPr>
          <a:lstStyle/>
          <a:p>
            <a:pPr>
              <a:lnSpc>
                <a:spcPct val="200000"/>
              </a:lnSpc>
              <a:defRPr/>
            </a:pPr>
            <a:r>
              <a:rPr lang="en-US" sz="2000">
                <a:solidFill>
                  <a:prstClr val="white"/>
                </a:solidFill>
                <a:latin typeface="Arial (Headings)"/>
              </a:rPr>
              <a:t>Welcome &amp; Introduction</a:t>
            </a:r>
          </a:p>
          <a:p>
            <a:pPr>
              <a:lnSpc>
                <a:spcPct val="200000"/>
              </a:lnSpc>
              <a:defRPr/>
            </a:pPr>
            <a:r>
              <a:rPr lang="en-US" sz="2000">
                <a:solidFill>
                  <a:prstClr val="white"/>
                </a:solidFill>
                <a:latin typeface="Arial (Headings)"/>
              </a:rPr>
              <a:t>Sales Process Introduction</a:t>
            </a:r>
          </a:p>
          <a:p>
            <a:pPr>
              <a:lnSpc>
                <a:spcPct val="200000"/>
              </a:lnSpc>
              <a:defRPr/>
            </a:pPr>
            <a:r>
              <a:rPr lang="en-US" sz="2000">
                <a:solidFill>
                  <a:prstClr val="white"/>
                </a:solidFill>
                <a:latin typeface="Arial (Headings)"/>
              </a:rPr>
              <a:t>Lead Generation</a:t>
            </a:r>
          </a:p>
          <a:p>
            <a:pPr>
              <a:lnSpc>
                <a:spcPct val="200000"/>
              </a:lnSpc>
              <a:defRPr/>
            </a:pPr>
            <a:r>
              <a:rPr lang="en-US" sz="2000">
                <a:solidFill>
                  <a:prstClr val="white"/>
                </a:solidFill>
                <a:latin typeface="Arial (Headings)"/>
              </a:rPr>
              <a:t>Prospecting</a:t>
            </a:r>
          </a:p>
          <a:p>
            <a:pPr>
              <a:lnSpc>
                <a:spcPct val="200000"/>
              </a:lnSpc>
              <a:defRPr/>
            </a:pPr>
            <a:r>
              <a:rPr lang="en-US" sz="2000">
                <a:solidFill>
                  <a:prstClr val="white"/>
                </a:solidFill>
                <a:latin typeface="Arial (Headings)"/>
              </a:rPr>
              <a:t>Quality Lead Engagement</a:t>
            </a:r>
          </a:p>
          <a:p>
            <a:pPr>
              <a:lnSpc>
                <a:spcPct val="200000"/>
              </a:lnSpc>
              <a:defRPr/>
            </a:pPr>
            <a:r>
              <a:rPr lang="en-US" sz="2000">
                <a:solidFill>
                  <a:prstClr val="white"/>
                </a:solidFill>
                <a:latin typeface="Arial (Headings)"/>
              </a:rPr>
              <a:t>Generating Appointments</a:t>
            </a:r>
          </a:p>
          <a:p>
            <a:pPr>
              <a:lnSpc>
                <a:spcPct val="200000"/>
              </a:lnSpc>
              <a:defRPr/>
            </a:pPr>
            <a:r>
              <a:rPr lang="en-US" sz="2000">
                <a:solidFill>
                  <a:prstClr val="white"/>
                </a:solidFill>
                <a:latin typeface="Arial (Headings)"/>
              </a:rPr>
              <a:t>Qualification</a:t>
            </a:r>
          </a:p>
          <a:p>
            <a:pPr>
              <a:lnSpc>
                <a:spcPct val="200000"/>
              </a:lnSpc>
              <a:defRPr/>
            </a:pPr>
            <a:r>
              <a:rPr lang="en-US" sz="2000">
                <a:solidFill>
                  <a:prstClr val="white"/>
                </a:solidFill>
                <a:latin typeface="Arial (Headings)"/>
              </a:rPr>
              <a:t>My Next Development Steps</a:t>
            </a:r>
          </a:p>
        </p:txBody>
      </p:sp>
    </p:spTree>
    <p:custDataLst>
      <p:tags r:id="rId1"/>
    </p:custDataLst>
    <p:extLst>
      <p:ext uri="{BB962C8B-B14F-4D97-AF65-F5344CB8AC3E}">
        <p14:creationId xmlns:p14="http://schemas.microsoft.com/office/powerpoint/2010/main" val="121156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7397EF82-CC71-1A66-7614-BA088B8070B0}"/>
              </a:ext>
            </a:extLst>
          </p:cNvPr>
          <p:cNvSpPr txBox="1">
            <a:spLocks/>
          </p:cNvSpPr>
          <p:nvPr/>
        </p:nvSpPr>
        <p:spPr>
          <a:xfrm>
            <a:off x="323850" y="187987"/>
            <a:ext cx="11544300" cy="380475"/>
          </a:xfrm>
          <a:prstGeom prst="rect">
            <a:avLst/>
          </a:prstGeom>
        </p:spPr>
        <p:txBody>
          <a:bodyPr/>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lvl="0">
              <a:buClr>
                <a:srgbClr val="005BAA"/>
              </a:buClr>
              <a:defRPr/>
            </a:pPr>
            <a:r>
              <a:rPr lang="en-US" sz="1800" b="1" kern="0">
                <a:solidFill>
                  <a:srgbClr val="005BAA"/>
                </a:solidFill>
                <a:latin typeface="Arial (Headings)"/>
              </a:rPr>
              <a:t>QUALITY RESPONSE - EMAIL</a:t>
            </a:r>
          </a:p>
        </p:txBody>
      </p:sp>
      <p:pic>
        <p:nvPicPr>
          <p:cNvPr id="4" name="Picture 3">
            <a:extLst>
              <a:ext uri="{FF2B5EF4-FFF2-40B4-BE49-F238E27FC236}">
                <a16:creationId xmlns:a16="http://schemas.microsoft.com/office/drawing/2014/main" id="{F3E7F642-D7E2-2AB3-7EA9-9508CE457B04}"/>
              </a:ext>
            </a:extLst>
          </p:cNvPr>
          <p:cNvPicPr>
            <a:picLocks noChangeAspect="1"/>
          </p:cNvPicPr>
          <p:nvPr/>
        </p:nvPicPr>
        <p:blipFill>
          <a:blip r:embed="rId4"/>
          <a:stretch>
            <a:fillRect/>
          </a:stretch>
        </p:blipFill>
        <p:spPr>
          <a:xfrm>
            <a:off x="1797048" y="1351249"/>
            <a:ext cx="8837085" cy="48767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6D415BF0-1944-FA72-2C45-B1E3B023AFD4}"/>
              </a:ext>
            </a:extLst>
          </p:cNvPr>
          <p:cNvPicPr>
            <a:picLocks noChangeAspect="1"/>
          </p:cNvPicPr>
          <p:nvPr/>
        </p:nvPicPr>
        <p:blipFill>
          <a:blip r:embed="rId5"/>
          <a:stretch>
            <a:fillRect/>
          </a:stretch>
        </p:blipFill>
        <p:spPr>
          <a:xfrm>
            <a:off x="444058" y="694637"/>
            <a:ext cx="4099519" cy="530437"/>
          </a:xfrm>
          <a:prstGeom prst="rect">
            <a:avLst/>
          </a:prstGeom>
        </p:spPr>
      </p:pic>
    </p:spTree>
    <p:custDataLst>
      <p:tags r:id="rId1"/>
    </p:custDataLst>
    <p:extLst>
      <p:ext uri="{BB962C8B-B14F-4D97-AF65-F5344CB8AC3E}">
        <p14:creationId xmlns:p14="http://schemas.microsoft.com/office/powerpoint/2010/main" val="147746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7397EF82-CC71-1A66-7614-BA088B8070B0}"/>
              </a:ext>
            </a:extLst>
          </p:cNvPr>
          <p:cNvSpPr txBox="1">
            <a:spLocks/>
          </p:cNvSpPr>
          <p:nvPr/>
        </p:nvSpPr>
        <p:spPr>
          <a:xfrm>
            <a:off x="323850" y="187987"/>
            <a:ext cx="11544300" cy="380475"/>
          </a:xfrm>
          <a:prstGeom prst="rect">
            <a:avLst/>
          </a:prstGeom>
        </p:spPr>
        <p:txBody>
          <a:bodyPr/>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lvl="0">
              <a:buClr>
                <a:srgbClr val="005BAA"/>
              </a:buClr>
              <a:defRPr/>
            </a:pPr>
            <a:r>
              <a:rPr lang="en-US" sz="1800" b="1" kern="0">
                <a:solidFill>
                  <a:srgbClr val="005BAA"/>
                </a:solidFill>
                <a:latin typeface="Arial (Headings)"/>
              </a:rPr>
              <a:t>QUALITY RESPONSE - EMAIL</a:t>
            </a:r>
          </a:p>
        </p:txBody>
      </p:sp>
      <p:pic>
        <p:nvPicPr>
          <p:cNvPr id="16" name="Picture 15">
            <a:extLst>
              <a:ext uri="{FF2B5EF4-FFF2-40B4-BE49-F238E27FC236}">
                <a16:creationId xmlns:a16="http://schemas.microsoft.com/office/drawing/2014/main" id="{173973FF-C82F-86E6-ED54-B831ECD53F38}"/>
              </a:ext>
            </a:extLst>
          </p:cNvPr>
          <p:cNvPicPr>
            <a:picLocks noChangeAspect="1"/>
          </p:cNvPicPr>
          <p:nvPr/>
        </p:nvPicPr>
        <p:blipFill>
          <a:blip r:embed="rId4"/>
          <a:stretch>
            <a:fillRect/>
          </a:stretch>
        </p:blipFill>
        <p:spPr>
          <a:xfrm>
            <a:off x="515856" y="1150256"/>
            <a:ext cx="7507969" cy="1779267"/>
          </a:xfrm>
          <a:prstGeom prst="rect">
            <a:avLst/>
          </a:prstGeom>
        </p:spPr>
      </p:pic>
      <p:sp>
        <p:nvSpPr>
          <p:cNvPr id="6" name="Speech Bubble: Rectangle with Corners Rounded 5">
            <a:extLst>
              <a:ext uri="{FF2B5EF4-FFF2-40B4-BE49-F238E27FC236}">
                <a16:creationId xmlns:a16="http://schemas.microsoft.com/office/drawing/2014/main" id="{27086D11-8E07-8DCB-7152-7A694BC19367}"/>
              </a:ext>
            </a:extLst>
          </p:cNvPr>
          <p:cNvSpPr/>
          <p:nvPr/>
        </p:nvSpPr>
        <p:spPr>
          <a:xfrm>
            <a:off x="7195856" y="2821669"/>
            <a:ext cx="4255229" cy="2886075"/>
          </a:xfrm>
          <a:prstGeom prst="wedgeRoundRectCallout">
            <a:avLst>
              <a:gd name="adj1" fmla="val -75317"/>
              <a:gd name="adj2" fmla="val -47777"/>
              <a:gd name="adj3" fmla="val 16667"/>
            </a:avLst>
          </a:prstGeom>
          <a:solidFill>
            <a:schemeClr val="bg1">
              <a:lumMod val="95000"/>
            </a:schemeClr>
          </a:solidFill>
          <a:ln w="25400" cap="flat" cmpd="sng" algn="ctr">
            <a:solidFill>
              <a:srgbClr val="899EC9"/>
            </a:solidFill>
            <a:prstDash val="solid"/>
          </a:ln>
          <a:effectLst/>
        </p:spPr>
        <p:txBody>
          <a:bodyPr rtlCol="0" anchor="ctr"/>
          <a:lstStyle/>
          <a:p>
            <a:pPr marL="0" marR="0" lvl="1" indent="0" defTabSz="914400" eaLnBrk="1" fontAlgn="auto" latinLnBrk="0" hangingPunct="1">
              <a:lnSpc>
                <a:spcPct val="100000"/>
              </a:lnSpc>
              <a:spcBef>
                <a:spcPts val="500"/>
              </a:spcBef>
              <a:spcAft>
                <a:spcPts val="0"/>
              </a:spcAft>
              <a:buClr>
                <a:srgbClr val="243782"/>
              </a:buClr>
              <a:buSzPts val="1500"/>
              <a:buFont typeface="Arial"/>
              <a:buNone/>
              <a:tabLst/>
              <a:defRPr/>
            </a:pPr>
            <a:r>
              <a:rPr kumimoji="0" lang="en-US" sz="1400" b="1" i="0" u="none" strike="noStrike" kern="0" cap="none" spc="0" normalizeH="0" baseline="0" noProof="0">
                <a:ln>
                  <a:noFill/>
                </a:ln>
                <a:solidFill>
                  <a:srgbClr val="1B6CB3"/>
                </a:solidFill>
                <a:effectLst/>
                <a:uLnTx/>
                <a:uFillTx/>
                <a:latin typeface="Arial" panose="020B0604020202020204" pitchFamily="34" charset="0"/>
                <a:cs typeface="Arial" panose="020B0604020202020204" pitchFamily="34" charset="0"/>
                <a:sym typeface="Encode Sans"/>
              </a:rPr>
              <a:t>Email Subject Line:</a:t>
            </a:r>
          </a:p>
          <a:p>
            <a:pPr marL="285750" marR="0" lvl="1" indent="-285750" defTabSz="914400" eaLnBrk="1" fontAlgn="auto" latinLnBrk="0" hangingPunct="1">
              <a:lnSpc>
                <a:spcPct val="100000"/>
              </a:lnSpc>
              <a:spcBef>
                <a:spcPts val="500"/>
              </a:spcBef>
              <a:spcAft>
                <a:spcPts val="0"/>
              </a:spcAft>
              <a:buClr>
                <a:srgbClr val="243782"/>
              </a:buClr>
              <a:buSzPts val="1500"/>
              <a:buFont typeface="Arial"/>
              <a:buChar char="•"/>
              <a:tabLst/>
              <a:defRPr/>
            </a:pPr>
            <a:endParaRPr kumimoji="0" lang="en-US" sz="1400" b="0" i="0" u="none" strike="noStrike" kern="0" cap="none" spc="0" normalizeH="0" baseline="0" noProof="0">
              <a:ln>
                <a:noFill/>
              </a:ln>
              <a:solidFill>
                <a:srgbClr val="1B6CB3"/>
              </a:solidFill>
              <a:effectLst/>
              <a:uLnTx/>
              <a:uFillTx/>
              <a:latin typeface="Arial" panose="020B0604020202020204" pitchFamily="34" charset="0"/>
              <a:cs typeface="Arial" panose="020B0604020202020204" pitchFamily="34" charset="0"/>
              <a:sym typeface="Encode Sans"/>
            </a:endParaRPr>
          </a:p>
          <a:p>
            <a:pPr marL="285750" marR="0" lvl="1" indent="-285750" defTabSz="914400" eaLnBrk="1" fontAlgn="auto" latinLnBrk="0" hangingPunct="1">
              <a:lnSpc>
                <a:spcPct val="100000"/>
              </a:lnSpc>
              <a:spcBef>
                <a:spcPts val="500"/>
              </a:spcBef>
              <a:spcAft>
                <a:spcPts val="0"/>
              </a:spcAft>
              <a:buClr>
                <a:srgbClr val="243782"/>
              </a:buClr>
              <a:buSzPts val="1500"/>
              <a:buFont typeface="Arial"/>
              <a:buChar char="•"/>
              <a:tabLst/>
              <a:defRPr/>
            </a:pPr>
            <a:r>
              <a:rPr lang="en-US" sz="1400" kern="0">
                <a:solidFill>
                  <a:srgbClr val="1B6CB3"/>
                </a:solidFill>
                <a:latin typeface="Arial" panose="020B0604020202020204" pitchFamily="34" charset="0"/>
                <a:cs typeface="Arial" panose="020B0604020202020204" pitchFamily="34" charset="0"/>
                <a:sym typeface="Encode Sans"/>
              </a:rPr>
              <a:t>A successful subject line has:</a:t>
            </a:r>
          </a:p>
          <a:p>
            <a:pPr marL="742950" lvl="2" indent="-285750">
              <a:spcBef>
                <a:spcPts val="500"/>
              </a:spcBef>
              <a:buClr>
                <a:srgbClr val="243782"/>
              </a:buClr>
              <a:buSzPts val="1500"/>
              <a:buFont typeface="Arial"/>
              <a:buChar char="•"/>
              <a:defRPr/>
            </a:pPr>
            <a:r>
              <a:rPr kumimoji="0" lang="en-US" sz="1400" b="0" i="0" u="none" strike="noStrike" kern="0" cap="none" spc="0" normalizeH="0" baseline="0" noProof="0">
                <a:ln>
                  <a:noFill/>
                </a:ln>
                <a:solidFill>
                  <a:srgbClr val="1B6CB3"/>
                </a:solidFill>
                <a:effectLst/>
                <a:uLnTx/>
                <a:uFillTx/>
                <a:latin typeface="Arial" panose="020B0604020202020204" pitchFamily="34" charset="0"/>
                <a:cs typeface="Arial" panose="020B0604020202020204" pitchFamily="34" charset="0"/>
                <a:sym typeface="Encode Sans"/>
              </a:rPr>
              <a:t>Clarity and Specificity</a:t>
            </a:r>
          </a:p>
          <a:p>
            <a:pPr marL="742950" lvl="2" indent="-285750">
              <a:spcBef>
                <a:spcPts val="500"/>
              </a:spcBef>
              <a:buClr>
                <a:srgbClr val="243782"/>
              </a:buClr>
              <a:buSzPts val="1500"/>
              <a:buFont typeface="Arial"/>
              <a:buChar char="•"/>
              <a:defRPr/>
            </a:pPr>
            <a:r>
              <a:rPr kumimoji="0" lang="en-US" sz="1400" b="0" i="0" u="none" strike="noStrike" kern="0" cap="none" spc="0" normalizeH="0" baseline="0" noProof="0">
                <a:ln>
                  <a:noFill/>
                </a:ln>
                <a:solidFill>
                  <a:srgbClr val="1B6CB3"/>
                </a:solidFill>
                <a:effectLst/>
                <a:uLnTx/>
                <a:uFillTx/>
                <a:latin typeface="Arial" panose="020B0604020202020204" pitchFamily="34" charset="0"/>
                <a:cs typeface="Arial" panose="020B0604020202020204" pitchFamily="34" charset="0"/>
                <a:sym typeface="Encode Sans"/>
              </a:rPr>
              <a:t>Urgency or Value Proposition</a:t>
            </a:r>
          </a:p>
          <a:p>
            <a:pPr marL="742950" lvl="2" indent="-285750">
              <a:spcBef>
                <a:spcPts val="500"/>
              </a:spcBef>
              <a:buClr>
                <a:srgbClr val="243782"/>
              </a:buClr>
              <a:buSzPts val="1500"/>
              <a:buFont typeface="Arial"/>
              <a:buChar char="•"/>
              <a:defRPr/>
            </a:pPr>
            <a:r>
              <a:rPr kumimoji="0" lang="en-US" sz="1400" b="0" i="0" u="none" strike="noStrike" kern="0" cap="none" spc="0" normalizeH="0" baseline="0" noProof="0">
                <a:ln>
                  <a:noFill/>
                </a:ln>
                <a:solidFill>
                  <a:srgbClr val="1B6CB3"/>
                </a:solidFill>
                <a:effectLst/>
                <a:uLnTx/>
                <a:uFillTx/>
                <a:latin typeface="Arial" panose="020B0604020202020204" pitchFamily="34" charset="0"/>
                <a:cs typeface="Arial" panose="020B0604020202020204" pitchFamily="34" charset="0"/>
                <a:sym typeface="Encode Sans"/>
              </a:rPr>
              <a:t>Personalization</a:t>
            </a:r>
          </a:p>
        </p:txBody>
      </p:sp>
    </p:spTree>
    <p:custDataLst>
      <p:tags r:id="rId1"/>
    </p:custDataLst>
    <p:extLst>
      <p:ext uri="{BB962C8B-B14F-4D97-AF65-F5344CB8AC3E}">
        <p14:creationId xmlns:p14="http://schemas.microsoft.com/office/powerpoint/2010/main" val="1269099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C1C57A-8698-898D-5421-15B408666956}"/>
              </a:ext>
            </a:extLst>
          </p:cNvPr>
          <p:cNvPicPr>
            <a:picLocks noChangeAspect="1"/>
          </p:cNvPicPr>
          <p:nvPr/>
        </p:nvPicPr>
        <p:blipFill rotWithShape="1">
          <a:blip r:embed="rId4"/>
          <a:srcRect b="80869"/>
          <a:stretch/>
        </p:blipFill>
        <p:spPr>
          <a:xfrm>
            <a:off x="323850" y="1441632"/>
            <a:ext cx="11332470" cy="1196465"/>
          </a:xfrm>
          <a:prstGeom prst="rect">
            <a:avLst/>
          </a:prstGeom>
        </p:spPr>
      </p:pic>
      <p:sp>
        <p:nvSpPr>
          <p:cNvPr id="5" name="Text Placeholder 1">
            <a:extLst>
              <a:ext uri="{FF2B5EF4-FFF2-40B4-BE49-F238E27FC236}">
                <a16:creationId xmlns:a16="http://schemas.microsoft.com/office/drawing/2014/main" id="{7397EF82-CC71-1A66-7614-BA088B8070B0}"/>
              </a:ext>
            </a:extLst>
          </p:cNvPr>
          <p:cNvSpPr txBox="1">
            <a:spLocks/>
          </p:cNvSpPr>
          <p:nvPr/>
        </p:nvSpPr>
        <p:spPr>
          <a:xfrm>
            <a:off x="323850" y="187987"/>
            <a:ext cx="11544300" cy="380475"/>
          </a:xfrm>
          <a:prstGeom prst="rect">
            <a:avLst/>
          </a:prstGeom>
        </p:spPr>
        <p:txBody>
          <a:bodyPr/>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lvl="0">
              <a:buClr>
                <a:srgbClr val="005BAA"/>
              </a:buClr>
              <a:defRPr/>
            </a:pPr>
            <a:r>
              <a:rPr lang="en-US" sz="1800" b="1" kern="0">
                <a:solidFill>
                  <a:srgbClr val="005BAA"/>
                </a:solidFill>
                <a:latin typeface="Arial (Headings)"/>
              </a:rPr>
              <a:t>QUALITY RESPONSE - EMAIL</a:t>
            </a:r>
          </a:p>
        </p:txBody>
      </p:sp>
      <p:sp>
        <p:nvSpPr>
          <p:cNvPr id="6" name="Speech Bubble: Rectangle with Corners Rounded 5">
            <a:extLst>
              <a:ext uri="{FF2B5EF4-FFF2-40B4-BE49-F238E27FC236}">
                <a16:creationId xmlns:a16="http://schemas.microsoft.com/office/drawing/2014/main" id="{27086D11-8E07-8DCB-7152-7A694BC19367}"/>
              </a:ext>
            </a:extLst>
          </p:cNvPr>
          <p:cNvSpPr/>
          <p:nvPr/>
        </p:nvSpPr>
        <p:spPr>
          <a:xfrm>
            <a:off x="6806342" y="2776866"/>
            <a:ext cx="3777575" cy="2886075"/>
          </a:xfrm>
          <a:prstGeom prst="wedgeRoundRectCallout">
            <a:avLst>
              <a:gd name="adj1" fmla="val -70221"/>
              <a:gd name="adj2" fmla="val -47091"/>
              <a:gd name="adj3" fmla="val 16667"/>
            </a:avLst>
          </a:prstGeom>
          <a:solidFill>
            <a:schemeClr val="bg1">
              <a:lumMod val="95000"/>
            </a:schemeClr>
          </a:solidFill>
          <a:ln w="25400" cap="flat" cmpd="sng" algn="ctr">
            <a:solidFill>
              <a:srgbClr val="899EC9"/>
            </a:solidFill>
            <a:prstDash val="solid"/>
          </a:ln>
          <a:effectLst/>
        </p:spPr>
        <p:txBody>
          <a:bodyPr rtlCol="0" anchor="ctr"/>
          <a:lstStyle/>
          <a:p>
            <a:pPr marL="0" marR="0" lvl="1" indent="0" algn="l" defTabSz="914400" rtl="0" eaLnBrk="1" fontAlgn="auto" latinLnBrk="0" hangingPunct="1">
              <a:lnSpc>
                <a:spcPct val="100000"/>
              </a:lnSpc>
              <a:spcBef>
                <a:spcPts val="500"/>
              </a:spcBef>
              <a:spcAft>
                <a:spcPts val="0"/>
              </a:spcAft>
              <a:buClr>
                <a:srgbClr val="243782"/>
              </a:buClr>
              <a:buSzPts val="1500"/>
              <a:buFont typeface="Arial"/>
              <a:buNone/>
              <a:tabLst/>
              <a:defRPr/>
            </a:pPr>
            <a:r>
              <a:rPr kumimoji="0" lang="en-US" sz="1400" b="1" i="0" u="none" strike="noStrike" kern="0" cap="none" spc="0" normalizeH="0" baseline="0" noProof="0">
                <a:ln>
                  <a:noFill/>
                </a:ln>
                <a:solidFill>
                  <a:srgbClr val="1B6CB3"/>
                </a:solidFill>
                <a:effectLst/>
                <a:uLnTx/>
                <a:uFillTx/>
                <a:latin typeface="Arial" panose="020B0604020202020204" pitchFamily="34" charset="0"/>
                <a:cs typeface="Arial" panose="020B0604020202020204" pitchFamily="34" charset="0"/>
                <a:sym typeface="Encode Sans"/>
              </a:rPr>
              <a:t>Greeting &amp; Introduction:</a:t>
            </a:r>
          </a:p>
          <a:p>
            <a:pPr marL="285750" marR="0" lvl="1" indent="-285750" algn="l" defTabSz="914400" rtl="0" eaLnBrk="1" fontAlgn="auto" latinLnBrk="0" hangingPunct="1">
              <a:lnSpc>
                <a:spcPct val="100000"/>
              </a:lnSpc>
              <a:spcBef>
                <a:spcPts val="500"/>
              </a:spcBef>
              <a:spcAft>
                <a:spcPts val="0"/>
              </a:spcAft>
              <a:buClr>
                <a:srgbClr val="243782"/>
              </a:buClr>
              <a:buSzPts val="1500"/>
              <a:buFont typeface="Arial"/>
              <a:buChar char="•"/>
              <a:tabLst/>
              <a:defRPr/>
            </a:pPr>
            <a:endParaRPr kumimoji="0" lang="en-US" sz="1400" b="0" i="0" u="none" strike="noStrike" kern="0" cap="none" spc="0" normalizeH="0" baseline="0" noProof="0">
              <a:ln>
                <a:noFill/>
              </a:ln>
              <a:solidFill>
                <a:srgbClr val="1B6CB3"/>
              </a:solidFill>
              <a:effectLst/>
              <a:uLnTx/>
              <a:uFillTx/>
              <a:latin typeface="Arial" panose="020B0604020202020204" pitchFamily="34" charset="0"/>
              <a:cs typeface="Arial" panose="020B0604020202020204" pitchFamily="34" charset="0"/>
              <a:sym typeface="Encode Sans"/>
            </a:endParaRPr>
          </a:p>
          <a:p>
            <a:pPr marL="285750" marR="0" lvl="1" indent="-285750" algn="l" defTabSz="914400" rtl="0" eaLnBrk="1" fontAlgn="auto" latinLnBrk="0" hangingPunct="1">
              <a:lnSpc>
                <a:spcPct val="100000"/>
              </a:lnSpc>
              <a:spcBef>
                <a:spcPts val="500"/>
              </a:spcBef>
              <a:spcAft>
                <a:spcPts val="0"/>
              </a:spcAft>
              <a:buClr>
                <a:srgbClr val="243782"/>
              </a:buClr>
              <a:buSzPts val="1500"/>
              <a:buFont typeface="Arial"/>
              <a:buChar char="•"/>
              <a:tabLst/>
              <a:defRPr/>
            </a:pPr>
            <a:r>
              <a:rPr lang="en-US" sz="1400" kern="0">
                <a:solidFill>
                  <a:srgbClr val="1B6CB3"/>
                </a:solidFill>
                <a:latin typeface="Arial" panose="020B0604020202020204" pitchFamily="34" charset="0"/>
                <a:cs typeface="Arial" panose="020B0604020202020204" pitchFamily="34" charset="0"/>
                <a:sym typeface="Encode Sans"/>
              </a:rPr>
              <a:t>Use a professional greeting addressing the customer by their name</a:t>
            </a:r>
            <a:endParaRPr kumimoji="0" lang="en-US" sz="1400" b="0" i="0" u="none" strike="noStrike" kern="0" cap="none" spc="0" normalizeH="0" baseline="0" noProof="0">
              <a:ln>
                <a:noFill/>
              </a:ln>
              <a:solidFill>
                <a:srgbClr val="1B6CB3"/>
              </a:solidFill>
              <a:effectLst/>
              <a:uLnTx/>
              <a:uFillTx/>
              <a:latin typeface="Arial" panose="020B0604020202020204" pitchFamily="34" charset="0"/>
              <a:cs typeface="Arial" panose="020B0604020202020204" pitchFamily="34" charset="0"/>
              <a:sym typeface="Encode Sans"/>
            </a:endParaRPr>
          </a:p>
          <a:p>
            <a:pPr marL="285750" marR="0" lvl="1" indent="-285750" algn="l" defTabSz="914400" rtl="0" eaLnBrk="1" fontAlgn="auto" latinLnBrk="0" hangingPunct="1">
              <a:lnSpc>
                <a:spcPct val="100000"/>
              </a:lnSpc>
              <a:spcBef>
                <a:spcPts val="500"/>
              </a:spcBef>
              <a:spcAft>
                <a:spcPts val="0"/>
              </a:spcAft>
              <a:buClr>
                <a:srgbClr val="243782"/>
              </a:buClr>
              <a:buSzPts val="1500"/>
              <a:buFont typeface="Arial"/>
              <a:buChar char="•"/>
              <a:tabLst/>
              <a:defRPr/>
            </a:pPr>
            <a:r>
              <a:rPr kumimoji="0" lang="en-US" sz="1400" b="0" i="0" u="none" strike="noStrike" kern="0" cap="none" spc="0" normalizeH="0" baseline="0" noProof="0">
                <a:ln>
                  <a:noFill/>
                </a:ln>
                <a:solidFill>
                  <a:srgbClr val="1B6CB3"/>
                </a:solidFill>
                <a:effectLst/>
                <a:uLnTx/>
                <a:uFillTx/>
                <a:latin typeface="Arial" panose="020B0604020202020204" pitchFamily="34" charset="0"/>
                <a:cs typeface="Arial" panose="020B0604020202020204" pitchFamily="34" charset="0"/>
                <a:sym typeface="Encode Sans"/>
              </a:rPr>
              <a:t>Introducing yourself and where you’re from</a:t>
            </a:r>
          </a:p>
          <a:p>
            <a:pPr marL="285750" marR="0" lvl="1" indent="-285750" algn="l" defTabSz="914400" rtl="0" eaLnBrk="1" fontAlgn="auto" latinLnBrk="0" hangingPunct="1">
              <a:lnSpc>
                <a:spcPct val="100000"/>
              </a:lnSpc>
              <a:spcBef>
                <a:spcPts val="500"/>
              </a:spcBef>
              <a:spcAft>
                <a:spcPts val="0"/>
              </a:spcAft>
              <a:buClr>
                <a:srgbClr val="243782"/>
              </a:buClr>
              <a:buSzPts val="1500"/>
              <a:buFont typeface="Arial"/>
              <a:buChar char="•"/>
              <a:tabLst/>
              <a:defRPr/>
            </a:pPr>
            <a:r>
              <a:rPr kumimoji="0" lang="en-US" sz="1400" b="0" i="0" u="none" strike="noStrike" kern="0" cap="none" spc="0" normalizeH="0" baseline="0" noProof="0">
                <a:ln>
                  <a:noFill/>
                </a:ln>
                <a:solidFill>
                  <a:srgbClr val="1B6CB3"/>
                </a:solidFill>
                <a:effectLst/>
                <a:uLnTx/>
                <a:uFillTx/>
                <a:latin typeface="Arial" panose="020B0604020202020204" pitchFamily="34" charset="0"/>
                <a:cs typeface="Arial" panose="020B0604020202020204" pitchFamily="34" charset="0"/>
                <a:sym typeface="Encode Sans"/>
              </a:rPr>
              <a:t>Convene excitement and that you’re excited to work with the customer</a:t>
            </a:r>
          </a:p>
        </p:txBody>
      </p:sp>
    </p:spTree>
    <p:custDataLst>
      <p:tags r:id="rId1"/>
    </p:custDataLst>
    <p:extLst>
      <p:ext uri="{BB962C8B-B14F-4D97-AF65-F5344CB8AC3E}">
        <p14:creationId xmlns:p14="http://schemas.microsoft.com/office/powerpoint/2010/main" val="1912753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7397EF82-CC71-1A66-7614-BA088B8070B0}"/>
              </a:ext>
            </a:extLst>
          </p:cNvPr>
          <p:cNvSpPr txBox="1">
            <a:spLocks/>
          </p:cNvSpPr>
          <p:nvPr/>
        </p:nvSpPr>
        <p:spPr>
          <a:xfrm>
            <a:off x="323850" y="187987"/>
            <a:ext cx="11544300" cy="380475"/>
          </a:xfrm>
          <a:prstGeom prst="rect">
            <a:avLst/>
          </a:prstGeom>
        </p:spPr>
        <p:txBody>
          <a:bodyPr/>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lvl="0">
              <a:buClr>
                <a:srgbClr val="005BAA"/>
              </a:buClr>
              <a:defRPr/>
            </a:pPr>
            <a:r>
              <a:rPr lang="en-US" sz="1800" b="1" kern="0">
                <a:solidFill>
                  <a:srgbClr val="005BAA"/>
                </a:solidFill>
                <a:latin typeface="Arial (Headings)"/>
              </a:rPr>
              <a:t>QUALITY RESPONSE - EMAIL</a:t>
            </a:r>
          </a:p>
        </p:txBody>
      </p:sp>
      <p:pic>
        <p:nvPicPr>
          <p:cNvPr id="4" name="Picture 3">
            <a:extLst>
              <a:ext uri="{FF2B5EF4-FFF2-40B4-BE49-F238E27FC236}">
                <a16:creationId xmlns:a16="http://schemas.microsoft.com/office/drawing/2014/main" id="{A49C12D8-58E0-9258-E3BA-D333E2D4F57C}"/>
              </a:ext>
            </a:extLst>
          </p:cNvPr>
          <p:cNvPicPr>
            <a:picLocks noChangeAspect="1"/>
          </p:cNvPicPr>
          <p:nvPr/>
        </p:nvPicPr>
        <p:blipFill rotWithShape="1">
          <a:blip r:embed="rId4"/>
          <a:srcRect t="18413" b="26711"/>
          <a:stretch/>
        </p:blipFill>
        <p:spPr>
          <a:xfrm>
            <a:off x="415376" y="648157"/>
            <a:ext cx="10793689" cy="3268717"/>
          </a:xfrm>
          <a:prstGeom prst="rect">
            <a:avLst/>
          </a:prstGeom>
        </p:spPr>
      </p:pic>
      <p:sp>
        <p:nvSpPr>
          <p:cNvPr id="6" name="Speech Bubble: Rectangle with Corners Rounded 5">
            <a:extLst>
              <a:ext uri="{FF2B5EF4-FFF2-40B4-BE49-F238E27FC236}">
                <a16:creationId xmlns:a16="http://schemas.microsoft.com/office/drawing/2014/main" id="{27086D11-8E07-8DCB-7152-7A694BC19367}"/>
              </a:ext>
            </a:extLst>
          </p:cNvPr>
          <p:cNvSpPr/>
          <p:nvPr/>
        </p:nvSpPr>
        <p:spPr>
          <a:xfrm>
            <a:off x="7388773" y="3996569"/>
            <a:ext cx="3394841" cy="2483197"/>
          </a:xfrm>
          <a:prstGeom prst="wedgeRoundRectCallout">
            <a:avLst>
              <a:gd name="adj1" fmla="val -66264"/>
              <a:gd name="adj2" fmla="val -45030"/>
              <a:gd name="adj3" fmla="val 16667"/>
            </a:avLst>
          </a:prstGeom>
          <a:solidFill>
            <a:schemeClr val="bg1">
              <a:lumMod val="95000"/>
            </a:schemeClr>
          </a:solidFill>
          <a:ln w="25400" cap="flat" cmpd="sng" algn="ctr">
            <a:solidFill>
              <a:srgbClr val="899EC9"/>
            </a:solidFill>
            <a:prstDash val="solid"/>
          </a:ln>
          <a:effectLst/>
        </p:spPr>
        <p:txBody>
          <a:bodyPr rtlCol="0" anchor="ctr"/>
          <a:lstStyle/>
          <a:p>
            <a:pPr marL="0" marR="0" lvl="1" indent="0" algn="l" defTabSz="914400" rtl="0" eaLnBrk="1" fontAlgn="auto" latinLnBrk="0" hangingPunct="1">
              <a:lnSpc>
                <a:spcPct val="100000"/>
              </a:lnSpc>
              <a:spcBef>
                <a:spcPts val="500"/>
              </a:spcBef>
              <a:spcAft>
                <a:spcPts val="0"/>
              </a:spcAft>
              <a:buClr>
                <a:srgbClr val="243782"/>
              </a:buClr>
              <a:buSzPts val="1500"/>
              <a:buFont typeface="Arial"/>
              <a:buNone/>
              <a:tabLst/>
              <a:defRPr/>
            </a:pPr>
            <a:r>
              <a:rPr kumimoji="0" lang="en-US" sz="1400" b="1" i="0" u="none" strike="noStrike" kern="0" cap="none" spc="0" normalizeH="0" baseline="0" noProof="0">
                <a:ln>
                  <a:noFill/>
                </a:ln>
                <a:solidFill>
                  <a:srgbClr val="1B6CB3"/>
                </a:solidFill>
                <a:effectLst/>
                <a:uLnTx/>
                <a:uFillTx/>
                <a:latin typeface="Arial" panose="020B0604020202020204" pitchFamily="34" charset="0"/>
                <a:cs typeface="Arial" panose="020B0604020202020204" pitchFamily="34" charset="0"/>
                <a:sym typeface="Encode Sans"/>
              </a:rPr>
              <a:t>Answer and Ask Questions:</a:t>
            </a:r>
          </a:p>
          <a:p>
            <a:pPr marL="0" marR="0" lvl="1" indent="0" algn="l" defTabSz="914400" rtl="0" eaLnBrk="1" fontAlgn="auto" latinLnBrk="0" hangingPunct="1">
              <a:lnSpc>
                <a:spcPct val="100000"/>
              </a:lnSpc>
              <a:spcBef>
                <a:spcPts val="500"/>
              </a:spcBef>
              <a:spcAft>
                <a:spcPts val="0"/>
              </a:spcAft>
              <a:buClr>
                <a:srgbClr val="243782"/>
              </a:buClr>
              <a:buSzPts val="1500"/>
              <a:buFont typeface="Arial"/>
              <a:buNone/>
              <a:tabLst/>
              <a:defRPr/>
            </a:pPr>
            <a:endParaRPr kumimoji="0" lang="en-US" sz="1400" b="0" i="0" u="none" strike="noStrike" kern="0" cap="none" spc="0" normalizeH="0" baseline="0" noProof="0">
              <a:ln>
                <a:noFill/>
              </a:ln>
              <a:solidFill>
                <a:srgbClr val="1B6CB3"/>
              </a:solidFill>
              <a:effectLst/>
              <a:uLnTx/>
              <a:uFillTx/>
              <a:latin typeface="Arial" panose="020B0604020202020204" pitchFamily="34" charset="0"/>
              <a:cs typeface="Arial" panose="020B0604020202020204" pitchFamily="34" charset="0"/>
              <a:sym typeface="Encode Sans"/>
            </a:endParaRPr>
          </a:p>
          <a:p>
            <a:pPr marL="285750" marR="0" lvl="1" indent="-285750" algn="l" defTabSz="914400" rtl="0" eaLnBrk="1" fontAlgn="auto" latinLnBrk="0" hangingPunct="1">
              <a:lnSpc>
                <a:spcPct val="100000"/>
              </a:lnSpc>
              <a:spcBef>
                <a:spcPts val="500"/>
              </a:spcBef>
              <a:spcAft>
                <a:spcPts val="0"/>
              </a:spcAft>
              <a:buClr>
                <a:srgbClr val="243782"/>
              </a:buClr>
              <a:buSzPts val="1500"/>
              <a:buFont typeface="Arial"/>
              <a:buChar char="•"/>
              <a:tabLst/>
              <a:defRPr/>
            </a:pPr>
            <a:r>
              <a:rPr kumimoji="0" lang="en-US" sz="1400" b="0" i="0" u="none" strike="noStrike" kern="0" cap="none" spc="0" normalizeH="0" baseline="0" noProof="0">
                <a:ln>
                  <a:noFill/>
                </a:ln>
                <a:solidFill>
                  <a:srgbClr val="1B6CB3"/>
                </a:solidFill>
                <a:effectLst/>
                <a:uLnTx/>
                <a:uFillTx/>
                <a:latin typeface="Arial" panose="020B0604020202020204" pitchFamily="34" charset="0"/>
                <a:cs typeface="Arial" panose="020B0604020202020204" pitchFamily="34" charset="0"/>
                <a:sym typeface="Encode Sans"/>
              </a:rPr>
              <a:t>Answer all questions the customer might have</a:t>
            </a:r>
          </a:p>
          <a:p>
            <a:pPr marL="285750" marR="0" lvl="1" indent="-285750" algn="l" defTabSz="914400" rtl="0" eaLnBrk="1" fontAlgn="auto" latinLnBrk="0" hangingPunct="1">
              <a:lnSpc>
                <a:spcPct val="100000"/>
              </a:lnSpc>
              <a:spcBef>
                <a:spcPts val="500"/>
              </a:spcBef>
              <a:spcAft>
                <a:spcPts val="0"/>
              </a:spcAft>
              <a:buClr>
                <a:srgbClr val="243782"/>
              </a:buClr>
              <a:buSzPts val="1500"/>
              <a:buFont typeface="Arial"/>
              <a:buChar char="•"/>
              <a:tabLst/>
              <a:defRPr/>
            </a:pPr>
            <a:r>
              <a:rPr kumimoji="0" lang="en-US" sz="1400" b="0" i="0" u="none" strike="noStrike" kern="0" cap="none" spc="0" normalizeH="0" baseline="0" noProof="0">
                <a:ln>
                  <a:noFill/>
                </a:ln>
                <a:solidFill>
                  <a:srgbClr val="1B6CB3"/>
                </a:solidFill>
                <a:effectLst/>
                <a:uLnTx/>
                <a:uFillTx/>
                <a:latin typeface="Arial" panose="020B0604020202020204" pitchFamily="34" charset="0"/>
                <a:cs typeface="Arial" panose="020B0604020202020204" pitchFamily="34" charset="0"/>
                <a:sym typeface="Encode Sans"/>
              </a:rPr>
              <a:t>Ask for clarification if needed to ensure there is no confusion</a:t>
            </a:r>
          </a:p>
          <a:p>
            <a:pPr marL="285750" marR="0" lvl="1" indent="-285750" algn="l" defTabSz="914400" rtl="0" eaLnBrk="1" fontAlgn="auto" latinLnBrk="0" hangingPunct="1">
              <a:lnSpc>
                <a:spcPct val="100000"/>
              </a:lnSpc>
              <a:spcBef>
                <a:spcPts val="500"/>
              </a:spcBef>
              <a:spcAft>
                <a:spcPts val="0"/>
              </a:spcAft>
              <a:buClr>
                <a:srgbClr val="243782"/>
              </a:buClr>
              <a:buSzPts val="1500"/>
              <a:buFont typeface="Arial"/>
              <a:buChar char="•"/>
              <a:tabLst/>
              <a:defRPr/>
            </a:pPr>
            <a:r>
              <a:rPr kumimoji="0" lang="en-US" sz="1400" b="0" i="0" u="none" strike="noStrike" kern="0" cap="none" spc="0" normalizeH="0" baseline="0" noProof="0">
                <a:ln>
                  <a:noFill/>
                </a:ln>
                <a:solidFill>
                  <a:srgbClr val="1B6CB3"/>
                </a:solidFill>
                <a:effectLst/>
                <a:uLnTx/>
                <a:uFillTx/>
                <a:latin typeface="Arial" panose="020B0604020202020204" pitchFamily="34" charset="0"/>
                <a:cs typeface="Arial" panose="020B0604020202020204" pitchFamily="34" charset="0"/>
                <a:sym typeface="Encode Sans"/>
              </a:rPr>
              <a:t>Opportunity to ask qualifying questions if appropriate</a:t>
            </a:r>
          </a:p>
        </p:txBody>
      </p:sp>
    </p:spTree>
    <p:custDataLst>
      <p:tags r:id="rId1"/>
    </p:custDataLst>
    <p:extLst>
      <p:ext uri="{BB962C8B-B14F-4D97-AF65-F5344CB8AC3E}">
        <p14:creationId xmlns:p14="http://schemas.microsoft.com/office/powerpoint/2010/main" val="3749047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7397EF82-CC71-1A66-7614-BA088B8070B0}"/>
              </a:ext>
            </a:extLst>
          </p:cNvPr>
          <p:cNvSpPr txBox="1">
            <a:spLocks/>
          </p:cNvSpPr>
          <p:nvPr/>
        </p:nvSpPr>
        <p:spPr>
          <a:xfrm>
            <a:off x="323850" y="187987"/>
            <a:ext cx="11544300" cy="380475"/>
          </a:xfrm>
          <a:prstGeom prst="rect">
            <a:avLst/>
          </a:prstGeom>
        </p:spPr>
        <p:txBody>
          <a:bodyPr/>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lvl="0">
              <a:buClr>
                <a:srgbClr val="005BAA"/>
              </a:buClr>
              <a:defRPr/>
            </a:pPr>
            <a:r>
              <a:rPr lang="en-US" sz="1800" b="1" kern="0">
                <a:solidFill>
                  <a:srgbClr val="005BAA"/>
                </a:solidFill>
                <a:latin typeface="Arial (Headings)"/>
              </a:rPr>
              <a:t>QUALITY RESPONSE - EMAIL</a:t>
            </a:r>
          </a:p>
        </p:txBody>
      </p:sp>
      <p:pic>
        <p:nvPicPr>
          <p:cNvPr id="4" name="Picture 3">
            <a:extLst>
              <a:ext uri="{FF2B5EF4-FFF2-40B4-BE49-F238E27FC236}">
                <a16:creationId xmlns:a16="http://schemas.microsoft.com/office/drawing/2014/main" id="{A343F853-241C-7DB8-034F-E9D6013D655A}"/>
              </a:ext>
            </a:extLst>
          </p:cNvPr>
          <p:cNvPicPr>
            <a:picLocks noChangeAspect="1"/>
          </p:cNvPicPr>
          <p:nvPr/>
        </p:nvPicPr>
        <p:blipFill rotWithShape="1">
          <a:blip r:embed="rId4"/>
          <a:srcRect t="73289"/>
          <a:stretch/>
        </p:blipFill>
        <p:spPr>
          <a:xfrm>
            <a:off x="602538" y="1511387"/>
            <a:ext cx="11265612" cy="1660634"/>
          </a:xfrm>
          <a:prstGeom prst="rect">
            <a:avLst/>
          </a:prstGeom>
        </p:spPr>
      </p:pic>
      <p:sp>
        <p:nvSpPr>
          <p:cNvPr id="6" name="Speech Bubble: Rectangle with Corners Rounded 5">
            <a:extLst>
              <a:ext uri="{FF2B5EF4-FFF2-40B4-BE49-F238E27FC236}">
                <a16:creationId xmlns:a16="http://schemas.microsoft.com/office/drawing/2014/main" id="{27086D11-8E07-8DCB-7152-7A694BC19367}"/>
              </a:ext>
            </a:extLst>
          </p:cNvPr>
          <p:cNvSpPr/>
          <p:nvPr/>
        </p:nvSpPr>
        <p:spPr>
          <a:xfrm>
            <a:off x="6096000" y="2671908"/>
            <a:ext cx="3823056" cy="2886075"/>
          </a:xfrm>
          <a:prstGeom prst="wedgeRoundRectCallout">
            <a:avLst>
              <a:gd name="adj1" fmla="val -67196"/>
              <a:gd name="adj2" fmla="val -42414"/>
              <a:gd name="adj3" fmla="val 16667"/>
            </a:avLst>
          </a:prstGeom>
          <a:solidFill>
            <a:schemeClr val="bg1">
              <a:lumMod val="95000"/>
            </a:schemeClr>
          </a:solidFill>
          <a:ln w="25400" cap="flat" cmpd="sng" algn="ctr">
            <a:solidFill>
              <a:srgbClr val="899EC9"/>
            </a:solidFill>
            <a:prstDash val="solid"/>
          </a:ln>
          <a:effectLst/>
        </p:spPr>
        <p:txBody>
          <a:bodyPr rtlCol="0" anchor="ctr"/>
          <a:lstStyle/>
          <a:p>
            <a:pPr marL="0" marR="0" lvl="1" indent="0" algn="l" defTabSz="914400" rtl="0" eaLnBrk="1" fontAlgn="auto" latinLnBrk="0" hangingPunct="1">
              <a:lnSpc>
                <a:spcPct val="100000"/>
              </a:lnSpc>
              <a:spcBef>
                <a:spcPts val="500"/>
              </a:spcBef>
              <a:spcAft>
                <a:spcPts val="0"/>
              </a:spcAft>
              <a:buClr>
                <a:srgbClr val="243782"/>
              </a:buClr>
              <a:buSzPts val="1500"/>
              <a:buFont typeface="Arial"/>
              <a:buNone/>
              <a:tabLst/>
              <a:defRPr/>
            </a:pPr>
            <a:r>
              <a:rPr kumimoji="0" lang="en-US" sz="1400" b="1" i="0" u="none" strike="noStrike" kern="0" cap="none" spc="0" normalizeH="0" baseline="0" noProof="0">
                <a:ln>
                  <a:noFill/>
                </a:ln>
                <a:solidFill>
                  <a:srgbClr val="1B6CB3"/>
                </a:solidFill>
                <a:effectLst/>
                <a:uLnTx/>
                <a:uFillTx/>
                <a:latin typeface="Arial (Headings)"/>
                <a:sym typeface="Encode Sans"/>
              </a:rPr>
              <a:t>Call to Action:</a:t>
            </a:r>
          </a:p>
          <a:p>
            <a:pPr marL="0" marR="0" lvl="1" indent="0" algn="l" defTabSz="914400" rtl="0" eaLnBrk="1" fontAlgn="auto" latinLnBrk="0" hangingPunct="1">
              <a:lnSpc>
                <a:spcPct val="100000"/>
              </a:lnSpc>
              <a:spcBef>
                <a:spcPts val="500"/>
              </a:spcBef>
              <a:spcAft>
                <a:spcPts val="0"/>
              </a:spcAft>
              <a:buClr>
                <a:srgbClr val="243782"/>
              </a:buClr>
              <a:buSzPts val="1500"/>
              <a:buFont typeface="Arial"/>
              <a:buNone/>
              <a:tabLst/>
              <a:defRPr/>
            </a:pPr>
            <a:endParaRPr kumimoji="0" lang="en-US" sz="1400" b="0" i="0" u="none" strike="noStrike" kern="0" cap="none" spc="0" normalizeH="0" baseline="0" noProof="0">
              <a:ln>
                <a:noFill/>
              </a:ln>
              <a:solidFill>
                <a:srgbClr val="1B6CB3"/>
              </a:solidFill>
              <a:effectLst/>
              <a:uLnTx/>
              <a:uFillTx/>
              <a:latin typeface="Arial (Headings)"/>
              <a:sym typeface="Encode Sans"/>
            </a:endParaRPr>
          </a:p>
          <a:p>
            <a:pPr marL="285750" marR="0" lvl="1" indent="-285750" algn="l" defTabSz="914400" rtl="0" eaLnBrk="1" fontAlgn="auto" latinLnBrk="0" hangingPunct="1">
              <a:lnSpc>
                <a:spcPct val="100000"/>
              </a:lnSpc>
              <a:spcBef>
                <a:spcPts val="500"/>
              </a:spcBef>
              <a:spcAft>
                <a:spcPts val="0"/>
              </a:spcAft>
              <a:buClr>
                <a:srgbClr val="243782"/>
              </a:buClr>
              <a:buSzPts val="1500"/>
              <a:buFont typeface="Arial" panose="020B0604020202020204" pitchFamily="34" charset="0"/>
              <a:buChar char="•"/>
              <a:tabLst/>
              <a:defRPr/>
            </a:pPr>
            <a:r>
              <a:rPr kumimoji="0" lang="en-US" sz="1400" b="0" i="0" u="none" strike="noStrike" kern="0" cap="none" spc="0" normalizeH="0" baseline="0" noProof="0">
                <a:ln>
                  <a:noFill/>
                </a:ln>
                <a:solidFill>
                  <a:srgbClr val="1B6CB3"/>
                </a:solidFill>
                <a:effectLst/>
                <a:uLnTx/>
                <a:uFillTx/>
                <a:latin typeface="Arial (Headings)"/>
                <a:sym typeface="Encode Sans"/>
              </a:rPr>
              <a:t>Offer the customer clear next steps</a:t>
            </a:r>
          </a:p>
          <a:p>
            <a:pPr marL="285750" marR="0" lvl="1" indent="-285750" algn="l" defTabSz="914400" rtl="0" eaLnBrk="1" fontAlgn="auto" latinLnBrk="0" hangingPunct="1">
              <a:lnSpc>
                <a:spcPct val="100000"/>
              </a:lnSpc>
              <a:spcBef>
                <a:spcPts val="500"/>
              </a:spcBef>
              <a:spcAft>
                <a:spcPts val="0"/>
              </a:spcAft>
              <a:buClr>
                <a:srgbClr val="243782"/>
              </a:buClr>
              <a:buSzPts val="1500"/>
              <a:buFont typeface="Arial" panose="020B0604020202020204" pitchFamily="34" charset="0"/>
              <a:buChar char="•"/>
              <a:tabLst/>
              <a:defRPr/>
            </a:pPr>
            <a:r>
              <a:rPr kumimoji="0" lang="en-US" sz="1400" b="0" i="0" u="none" strike="noStrike" kern="0" cap="none" spc="0" normalizeH="0" baseline="0" noProof="0">
                <a:ln>
                  <a:noFill/>
                </a:ln>
                <a:solidFill>
                  <a:srgbClr val="1B6CB3"/>
                </a:solidFill>
                <a:effectLst/>
                <a:uLnTx/>
                <a:uFillTx/>
                <a:latin typeface="Arial (Headings)"/>
                <a:sym typeface="Encode Sans"/>
              </a:rPr>
              <a:t>As</a:t>
            </a:r>
            <a:r>
              <a:rPr lang="en-US" sz="1400" kern="0">
                <a:solidFill>
                  <a:srgbClr val="1B6CB3"/>
                </a:solidFill>
                <a:latin typeface="Arial (Headings)"/>
                <a:sym typeface="Encode Sans"/>
              </a:rPr>
              <a:t>k for an appointment or a follow-up call as you see fit</a:t>
            </a:r>
          </a:p>
          <a:p>
            <a:pPr marL="285750" marR="0" lvl="1" indent="-285750" algn="l" defTabSz="914400" rtl="0" eaLnBrk="1" fontAlgn="auto" latinLnBrk="0" hangingPunct="1">
              <a:lnSpc>
                <a:spcPct val="100000"/>
              </a:lnSpc>
              <a:spcBef>
                <a:spcPts val="500"/>
              </a:spcBef>
              <a:spcAft>
                <a:spcPts val="0"/>
              </a:spcAft>
              <a:buClr>
                <a:srgbClr val="243782"/>
              </a:buClr>
              <a:buSzPts val="1500"/>
              <a:buFont typeface="Arial" panose="020B0604020202020204" pitchFamily="34" charset="0"/>
              <a:buChar char="•"/>
              <a:tabLst/>
              <a:defRPr/>
            </a:pPr>
            <a:r>
              <a:rPr kumimoji="0" lang="en-US" sz="1400" b="0" i="0" u="none" strike="noStrike" kern="0" cap="none" spc="0" normalizeH="0" baseline="0" noProof="0">
                <a:ln>
                  <a:noFill/>
                </a:ln>
                <a:solidFill>
                  <a:srgbClr val="1B6CB3"/>
                </a:solidFill>
                <a:effectLst/>
                <a:uLnTx/>
                <a:uFillTx/>
                <a:latin typeface="Arial (Headings)"/>
                <a:sym typeface="Encode Sans"/>
              </a:rPr>
              <a:t>It is Important to highlight to the customer that you are flexible and here to support them</a:t>
            </a:r>
          </a:p>
        </p:txBody>
      </p:sp>
    </p:spTree>
    <p:custDataLst>
      <p:tags r:id="rId1"/>
    </p:custDataLst>
    <p:extLst>
      <p:ext uri="{BB962C8B-B14F-4D97-AF65-F5344CB8AC3E}">
        <p14:creationId xmlns:p14="http://schemas.microsoft.com/office/powerpoint/2010/main" val="1770827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7397EF82-CC71-1A66-7614-BA088B8070B0}"/>
              </a:ext>
            </a:extLst>
          </p:cNvPr>
          <p:cNvSpPr txBox="1">
            <a:spLocks/>
          </p:cNvSpPr>
          <p:nvPr/>
        </p:nvSpPr>
        <p:spPr>
          <a:xfrm>
            <a:off x="323850" y="187987"/>
            <a:ext cx="11544300" cy="380475"/>
          </a:xfrm>
          <a:prstGeom prst="rect">
            <a:avLst/>
          </a:prstGeom>
        </p:spPr>
        <p:txBody>
          <a:bodyPr/>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lvl="0">
              <a:buClr>
                <a:srgbClr val="005BAA"/>
              </a:buClr>
              <a:defRPr/>
            </a:pPr>
            <a:r>
              <a:rPr lang="en-US" sz="2000" b="1" kern="0">
                <a:solidFill>
                  <a:srgbClr val="005BAA"/>
                </a:solidFill>
                <a:latin typeface="Arial" panose="020B0604020202020204" pitchFamily="34" charset="0"/>
                <a:cs typeface="Arial" panose="020B0604020202020204" pitchFamily="34" charset="0"/>
              </a:rPr>
              <a:t>QUALITY EMAIL RESPONSE TEMPLATE </a:t>
            </a:r>
          </a:p>
          <a:p>
            <a:pPr lvl="0">
              <a:buClr>
                <a:srgbClr val="005BAA"/>
              </a:buClr>
              <a:defRPr/>
            </a:pPr>
            <a:endParaRPr lang="en-US" sz="2000" b="1" kern="0">
              <a:solidFill>
                <a:srgbClr val="005BAA"/>
              </a:solidFill>
              <a:latin typeface="Arial" panose="020B0604020202020204" pitchFamily="34" charset="0"/>
              <a:cs typeface="Arial" panose="020B0604020202020204" pitchFamily="34" charset="0"/>
            </a:endParaRPr>
          </a:p>
        </p:txBody>
      </p:sp>
      <p:graphicFrame>
        <p:nvGraphicFramePr>
          <p:cNvPr id="2" name="Diagram 1">
            <a:extLst>
              <a:ext uri="{FF2B5EF4-FFF2-40B4-BE49-F238E27FC236}">
                <a16:creationId xmlns:a16="http://schemas.microsoft.com/office/drawing/2014/main" id="{FEA72FEA-5D86-8189-6435-E30C1CFCA167}"/>
              </a:ext>
            </a:extLst>
          </p:cNvPr>
          <p:cNvGraphicFramePr/>
          <p:nvPr/>
        </p:nvGraphicFramePr>
        <p:xfrm>
          <a:off x="2296636" y="1120064"/>
          <a:ext cx="4954772" cy="47454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3" name="Diagram 2">
            <a:extLst>
              <a:ext uri="{FF2B5EF4-FFF2-40B4-BE49-F238E27FC236}">
                <a16:creationId xmlns:a16="http://schemas.microsoft.com/office/drawing/2014/main" id="{29D29D4B-F68C-7D7F-45BE-A316534C71D7}"/>
              </a:ext>
            </a:extLst>
          </p:cNvPr>
          <p:cNvGraphicFramePr/>
          <p:nvPr/>
        </p:nvGraphicFramePr>
        <p:xfrm>
          <a:off x="7449886" y="1120064"/>
          <a:ext cx="2208029" cy="474546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custDataLst>
      <p:tags r:id="rId1"/>
    </p:custDataLst>
    <p:extLst>
      <p:ext uri="{BB962C8B-B14F-4D97-AF65-F5344CB8AC3E}">
        <p14:creationId xmlns:p14="http://schemas.microsoft.com/office/powerpoint/2010/main" val="2579986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R="0" lvl="0" indent="0" defTabSz="913526">
              <a:lnSpc>
                <a:spcPct val="100000"/>
              </a:lnSpc>
              <a:buClrTx/>
              <a:buSzTx/>
              <a:buFontTx/>
              <a:buNone/>
              <a:tabLst>
                <a:tab pos="275353" algn="l"/>
              </a:tabLst>
              <a:defRPr/>
            </a:pPr>
            <a:r>
              <a:rPr lang="en-US" sz="1800" b="1">
                <a:solidFill>
                  <a:srgbClr val="005BAA"/>
                </a:solidFill>
                <a:latin typeface="Arial (Headings)"/>
                <a:ea typeface="+mn-ea"/>
                <a:cs typeface="+mn-cs"/>
              </a:rPr>
              <a:t>QUALITY FOLLOW-UP EMAIL</a:t>
            </a:r>
          </a:p>
        </p:txBody>
      </p:sp>
      <p:sp>
        <p:nvSpPr>
          <p:cNvPr id="5" name="Rectangle 4">
            <a:extLst>
              <a:ext uri="{FF2B5EF4-FFF2-40B4-BE49-F238E27FC236}">
                <a16:creationId xmlns:a16="http://schemas.microsoft.com/office/drawing/2014/main" id="{7B8CBA29-4D1D-697E-CB9A-187BA2173DCC}"/>
              </a:ext>
            </a:extLst>
          </p:cNvPr>
          <p:cNvSpPr/>
          <p:nvPr/>
        </p:nvSpPr>
        <p:spPr>
          <a:xfrm>
            <a:off x="526944" y="2609850"/>
            <a:ext cx="7862055" cy="2914650"/>
          </a:xfrm>
          <a:prstGeom prst="rect">
            <a:avLst/>
          </a:prstGeom>
          <a:solidFill>
            <a:srgbClr val="243782">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2" name="Rectangle 1">
            <a:extLst>
              <a:ext uri="{FF2B5EF4-FFF2-40B4-BE49-F238E27FC236}">
                <a16:creationId xmlns:a16="http://schemas.microsoft.com/office/drawing/2014/main" id="{0FCFBFA9-671E-5D32-89D9-98D27D6E610C}"/>
              </a:ext>
            </a:extLst>
          </p:cNvPr>
          <p:cNvSpPr/>
          <p:nvPr/>
        </p:nvSpPr>
        <p:spPr>
          <a:xfrm>
            <a:off x="526944" y="1652621"/>
            <a:ext cx="7862054" cy="692458"/>
          </a:xfrm>
          <a:prstGeom prst="rect">
            <a:avLst/>
          </a:prstGeom>
          <a:solidFill>
            <a:srgbClr val="2437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4" name="TextBox 3">
            <a:extLst>
              <a:ext uri="{FF2B5EF4-FFF2-40B4-BE49-F238E27FC236}">
                <a16:creationId xmlns:a16="http://schemas.microsoft.com/office/drawing/2014/main" id="{590753FD-A926-680E-C0E9-95F67109F994}"/>
              </a:ext>
            </a:extLst>
          </p:cNvPr>
          <p:cNvSpPr txBox="1"/>
          <p:nvPr/>
        </p:nvSpPr>
        <p:spPr>
          <a:xfrm>
            <a:off x="526943" y="1752930"/>
            <a:ext cx="7862053" cy="461665"/>
          </a:xfrm>
          <a:prstGeom prst="rect">
            <a:avLst/>
          </a:prstGeom>
          <a:noFill/>
        </p:spPr>
        <p:txBody>
          <a:bodyPr wrap="square" rtlCol="1">
            <a:spAutoFit/>
          </a:bodyPr>
          <a:lstStyle/>
          <a:p>
            <a:pPr algn="ctr"/>
            <a:r>
              <a:rPr lang="en-US" sz="2400" b="1">
                <a:solidFill>
                  <a:schemeClr val="bg1"/>
                </a:solidFill>
              </a:rPr>
              <a:t>Remember</a:t>
            </a:r>
          </a:p>
        </p:txBody>
      </p:sp>
      <p:sp>
        <p:nvSpPr>
          <p:cNvPr id="7" name="TextBox 6">
            <a:extLst>
              <a:ext uri="{FF2B5EF4-FFF2-40B4-BE49-F238E27FC236}">
                <a16:creationId xmlns:a16="http://schemas.microsoft.com/office/drawing/2014/main" id="{B0346F0B-96C1-BA37-ECE6-76367D788BA3}"/>
              </a:ext>
            </a:extLst>
          </p:cNvPr>
          <p:cNvSpPr txBox="1"/>
          <p:nvPr/>
        </p:nvSpPr>
        <p:spPr>
          <a:xfrm>
            <a:off x="789618" y="3561386"/>
            <a:ext cx="7599378" cy="1754326"/>
          </a:xfrm>
          <a:prstGeom prst="rect">
            <a:avLst/>
          </a:prstGeom>
          <a:noFill/>
        </p:spPr>
        <p:txBody>
          <a:bodyPr wrap="square">
            <a:spAutoFit/>
          </a:bodyPr>
          <a:lstStyle/>
          <a:p>
            <a:pPr lvl="0" defTabSz="913526">
              <a:tabLst>
                <a:tab pos="275353" algn="l"/>
              </a:tabLst>
              <a:defRPr/>
            </a:pPr>
            <a:r>
              <a:rPr lang="en-US" sz="1800" kern="0">
                <a:solidFill>
                  <a:schemeClr val="tx1">
                    <a:lumMod val="75000"/>
                    <a:lumOff val="25000"/>
                  </a:schemeClr>
                </a:solidFill>
                <a:latin typeface="Arial (Headings)"/>
                <a:cs typeface="Calibri"/>
              </a:rPr>
              <a:t>Put yourself in the shoes of the customer. </a:t>
            </a:r>
          </a:p>
          <a:p>
            <a:pPr lvl="0" defTabSz="913526">
              <a:tabLst>
                <a:tab pos="275353" algn="l"/>
              </a:tabLst>
              <a:defRPr/>
            </a:pPr>
            <a:endParaRPr lang="en-US" sz="1800" kern="0">
              <a:solidFill>
                <a:schemeClr val="tx1">
                  <a:lumMod val="75000"/>
                  <a:lumOff val="25000"/>
                </a:schemeClr>
              </a:solidFill>
              <a:latin typeface="Arial (Headings)"/>
              <a:cs typeface="Calibri"/>
            </a:endParaRPr>
          </a:p>
          <a:p>
            <a:pPr lvl="0" defTabSz="913526">
              <a:tabLst>
                <a:tab pos="275353" algn="l"/>
              </a:tabLst>
              <a:defRPr/>
            </a:pPr>
            <a:r>
              <a:rPr lang="en-US" kern="0">
                <a:solidFill>
                  <a:schemeClr val="tx1">
                    <a:lumMod val="75000"/>
                    <a:lumOff val="25000"/>
                  </a:schemeClr>
                </a:solidFill>
                <a:latin typeface="Arial (Headings)"/>
                <a:cs typeface="Calibri"/>
              </a:rPr>
              <a:t>D</a:t>
            </a:r>
            <a:r>
              <a:rPr lang="en-US" sz="1800" kern="0">
                <a:solidFill>
                  <a:schemeClr val="tx1">
                    <a:lumMod val="75000"/>
                    <a:lumOff val="25000"/>
                  </a:schemeClr>
                </a:solidFill>
                <a:latin typeface="Arial (Headings)"/>
                <a:cs typeface="Calibri"/>
              </a:rPr>
              <a:t>oes what you are about to send make sense to you, if not, it won’t make sense to the customer.</a:t>
            </a:r>
          </a:p>
          <a:p>
            <a:pPr lvl="0" defTabSz="913526">
              <a:tabLst>
                <a:tab pos="275353" algn="l"/>
              </a:tabLst>
              <a:defRPr/>
            </a:pPr>
            <a:endParaRPr lang="en-US" kern="0">
              <a:solidFill>
                <a:schemeClr val="tx1">
                  <a:lumMod val="75000"/>
                  <a:lumOff val="25000"/>
                </a:schemeClr>
              </a:solidFill>
              <a:latin typeface="Arial (Headings)"/>
              <a:cs typeface="Calibri"/>
            </a:endParaRPr>
          </a:p>
          <a:p>
            <a:pPr lvl="0" defTabSz="913526">
              <a:tabLst>
                <a:tab pos="275353" algn="l"/>
              </a:tabLst>
              <a:defRPr/>
            </a:pPr>
            <a:r>
              <a:rPr lang="en-US" sz="1800" kern="0">
                <a:solidFill>
                  <a:schemeClr val="tx1">
                    <a:lumMod val="75000"/>
                    <a:lumOff val="25000"/>
                  </a:schemeClr>
                </a:solidFill>
                <a:latin typeface="Arial (Headings)"/>
                <a:cs typeface="Calibri"/>
              </a:rPr>
              <a:t>Use the checklist</a:t>
            </a:r>
          </a:p>
        </p:txBody>
      </p:sp>
      <p:sp>
        <p:nvSpPr>
          <p:cNvPr id="9" name="TextBox 8">
            <a:extLst>
              <a:ext uri="{FF2B5EF4-FFF2-40B4-BE49-F238E27FC236}">
                <a16:creationId xmlns:a16="http://schemas.microsoft.com/office/drawing/2014/main" id="{75BC77C3-F527-BB94-FF2E-1655490A30A9}"/>
              </a:ext>
            </a:extLst>
          </p:cNvPr>
          <p:cNvSpPr txBox="1"/>
          <p:nvPr/>
        </p:nvSpPr>
        <p:spPr>
          <a:xfrm>
            <a:off x="1410709" y="2896505"/>
            <a:ext cx="6094520" cy="400110"/>
          </a:xfrm>
          <a:prstGeom prst="rect">
            <a:avLst/>
          </a:prstGeom>
          <a:noFill/>
        </p:spPr>
        <p:txBody>
          <a:bodyPr wrap="square">
            <a:spAutoFit/>
          </a:bodyPr>
          <a:lstStyle/>
          <a:p>
            <a:pPr lvl="0" algn="ctr" defTabSz="913526">
              <a:tabLst>
                <a:tab pos="275353" algn="l"/>
              </a:tabLst>
              <a:defRPr/>
            </a:pPr>
            <a:r>
              <a:rPr lang="en-US" sz="2000" b="1" kern="0">
                <a:solidFill>
                  <a:schemeClr val="tx1">
                    <a:lumMod val="75000"/>
                    <a:lumOff val="25000"/>
                  </a:schemeClr>
                </a:solidFill>
                <a:latin typeface="Arial (Headings)"/>
                <a:cs typeface="Calibri"/>
              </a:rPr>
              <a:t>Before pressing send!</a:t>
            </a:r>
          </a:p>
        </p:txBody>
      </p:sp>
      <p:pic>
        <p:nvPicPr>
          <p:cNvPr id="12" name="Graphic 11" descr="Lightbulb with solid fill">
            <a:extLst>
              <a:ext uri="{FF2B5EF4-FFF2-40B4-BE49-F238E27FC236}">
                <a16:creationId xmlns:a16="http://schemas.microsoft.com/office/drawing/2014/main" id="{B826301D-6BC1-B5E3-0DB0-12AF40FF94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98566" y="1652621"/>
            <a:ext cx="3871879" cy="3871879"/>
          </a:xfrm>
          <a:prstGeom prst="rect">
            <a:avLst/>
          </a:prstGeom>
        </p:spPr>
      </p:pic>
    </p:spTree>
    <p:custDataLst>
      <p:tags r:id="rId1"/>
    </p:custDataLst>
    <p:extLst>
      <p:ext uri="{BB962C8B-B14F-4D97-AF65-F5344CB8AC3E}">
        <p14:creationId xmlns:p14="http://schemas.microsoft.com/office/powerpoint/2010/main" val="2797486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269D5FD-0BBE-9160-8315-04C3903DC458}"/>
              </a:ext>
            </a:extLst>
          </p:cNvPr>
          <p:cNvSpPr txBox="1">
            <a:spLocks/>
          </p:cNvSpPr>
          <p:nvPr/>
        </p:nvSpPr>
        <p:spPr>
          <a:xfrm>
            <a:off x="2100528" y="4606454"/>
            <a:ext cx="1152144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3200" b="1" i="0" u="none" strike="noStrike" kern="1200" cap="none" spc="0" normalizeH="0" baseline="0" noProof="0">
                <a:ln>
                  <a:noFill/>
                </a:ln>
                <a:solidFill>
                  <a:srgbClr val="243782"/>
                </a:solidFill>
                <a:effectLst/>
                <a:uLnTx/>
                <a:uFillTx/>
                <a:latin typeface="Arial (Headings)"/>
                <a:ea typeface="+mj-ea"/>
                <a:cs typeface="+mj-cs"/>
              </a:rPr>
              <a:t>QUALITY FOLLOW-UP PHONE</a:t>
            </a:r>
          </a:p>
        </p:txBody>
      </p:sp>
      <p:pic>
        <p:nvPicPr>
          <p:cNvPr id="8" name="Picture 7" descr="image">
            <a:extLst>
              <a:ext uri="{FF2B5EF4-FFF2-40B4-BE49-F238E27FC236}">
                <a16:creationId xmlns:a16="http://schemas.microsoft.com/office/drawing/2014/main" id="{39EA0896-213F-B8DE-A81F-4B0DEA2BDA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0927"/>
          <a:stretch/>
        </p:blipFill>
        <p:spPr bwMode="auto">
          <a:xfrm>
            <a:off x="0" y="0"/>
            <a:ext cx="3544570" cy="6858000"/>
          </a:xfrm>
          <a:prstGeom prst="rect">
            <a:avLst/>
          </a:prstGeom>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79945AC8-B9E6-6E3A-D276-58C075697990}"/>
              </a:ext>
            </a:extLst>
          </p:cNvPr>
          <p:cNvSpPr txBox="1">
            <a:spLocks/>
          </p:cNvSpPr>
          <p:nvPr/>
        </p:nvSpPr>
        <p:spPr>
          <a:xfrm>
            <a:off x="-3977640" y="1556428"/>
            <a:ext cx="11521440" cy="4416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lang="en-US" sz="28700" b="1">
                <a:solidFill>
                  <a:prstClr val="white"/>
                </a:solidFill>
                <a:latin typeface="Arial (Headings)"/>
              </a:rPr>
              <a:t>6</a:t>
            </a:r>
            <a:endParaRPr kumimoji="0" lang="en-US" sz="28700" b="1" i="0" u="none" strike="noStrike" kern="1200" cap="none" spc="0" normalizeH="0" baseline="0" noProof="0">
              <a:ln>
                <a:noFill/>
              </a:ln>
              <a:solidFill>
                <a:prstClr val="white"/>
              </a:solidFill>
              <a:effectLst/>
              <a:uLnTx/>
              <a:uFillTx/>
              <a:latin typeface="Arial (Headings)"/>
              <a:ea typeface="+mj-ea"/>
              <a:cs typeface="+mj-cs"/>
            </a:endParaRPr>
          </a:p>
        </p:txBody>
      </p:sp>
      <p:pic>
        <p:nvPicPr>
          <p:cNvPr id="16" name="Graphic 15" descr="A puzzle">
            <a:extLst>
              <a:ext uri="{FF2B5EF4-FFF2-40B4-BE49-F238E27FC236}">
                <a16:creationId xmlns:a16="http://schemas.microsoft.com/office/drawing/2014/main" id="{9488929C-1172-0919-F792-1C25B260C8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42305" y="884978"/>
            <a:ext cx="4121150" cy="4121150"/>
          </a:xfrm>
          <a:prstGeom prst="rect">
            <a:avLst/>
          </a:prstGeom>
        </p:spPr>
      </p:pic>
      <p:sp>
        <p:nvSpPr>
          <p:cNvPr id="2" name="TextBox 1">
            <a:extLst>
              <a:ext uri="{FF2B5EF4-FFF2-40B4-BE49-F238E27FC236}">
                <a16:creationId xmlns:a16="http://schemas.microsoft.com/office/drawing/2014/main" id="{90AE0778-19B0-177C-B278-9A9FB0222500}"/>
              </a:ext>
            </a:extLst>
          </p:cNvPr>
          <p:cNvSpPr txBox="1"/>
          <p:nvPr/>
        </p:nvSpPr>
        <p:spPr>
          <a:xfrm>
            <a:off x="-1957070" y="1728326"/>
            <a:ext cx="7480300" cy="5232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26" rtl="0" eaLnBrk="1" fontAlgn="base" latinLnBrk="0" hangingPunct="1">
              <a:lnSpc>
                <a:spcPct val="100000"/>
              </a:lnSpc>
              <a:spcBef>
                <a:spcPts val="0"/>
              </a:spcBef>
              <a:spcAft>
                <a:spcPct val="0"/>
              </a:spcAft>
              <a:buClrTx/>
              <a:buSzTx/>
              <a:buFontTx/>
              <a:buNone/>
              <a:tabLst>
                <a:tab pos="275353" algn="l"/>
              </a:tabLst>
              <a:defRPr/>
            </a:pPr>
            <a:r>
              <a:rPr kumimoji="0" lang="en-US" sz="2800" b="1" i="0" u="none" strike="noStrike" kern="1200" cap="none" spc="0" normalizeH="0" baseline="0" noProof="0">
                <a:ln>
                  <a:noFill/>
                </a:ln>
                <a:solidFill>
                  <a:prstClr val="white"/>
                </a:solidFill>
                <a:effectLst/>
                <a:uLnTx/>
                <a:uFillTx/>
                <a:latin typeface="Arial (Headings)"/>
                <a:ea typeface="+mn-ea"/>
                <a:cs typeface="+mn-cs"/>
              </a:rPr>
              <a:t>SECTION</a:t>
            </a:r>
          </a:p>
        </p:txBody>
      </p:sp>
    </p:spTree>
    <p:extLst>
      <p:ext uri="{BB962C8B-B14F-4D97-AF65-F5344CB8AC3E}">
        <p14:creationId xmlns:p14="http://schemas.microsoft.com/office/powerpoint/2010/main" val="11289524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722E34B-26DD-DE32-6D26-43DF1419C159}"/>
              </a:ext>
            </a:extLst>
          </p:cNvPr>
          <p:cNvGrpSpPr/>
          <p:nvPr/>
        </p:nvGrpSpPr>
        <p:grpSpPr>
          <a:xfrm>
            <a:off x="0" y="0"/>
            <a:ext cx="12192000" cy="6858000"/>
            <a:chOff x="0" y="0"/>
            <a:chExt cx="12192000" cy="6858000"/>
          </a:xfrm>
        </p:grpSpPr>
        <p:pic>
          <p:nvPicPr>
            <p:cNvPr id="2" name="Picture 1" descr="image">
              <a:extLst>
                <a:ext uri="{FF2B5EF4-FFF2-40B4-BE49-F238E27FC236}">
                  <a16:creationId xmlns:a16="http://schemas.microsoft.com/office/drawing/2014/main" id="{E5C53B1C-3D06-1F06-37AA-14FDA3AF92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4DEE7B6-C242-63BF-A077-82246FBAF64E}"/>
                </a:ext>
              </a:extLst>
            </p:cNvPr>
            <p:cNvSpPr/>
            <p:nvPr/>
          </p:nvSpPr>
          <p:spPr>
            <a:xfrm>
              <a:off x="0" y="2769833"/>
              <a:ext cx="12192000" cy="4088167"/>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grpSp>
      <p:sp>
        <p:nvSpPr>
          <p:cNvPr id="5" name="Title 1">
            <a:extLst>
              <a:ext uri="{FF2B5EF4-FFF2-40B4-BE49-F238E27FC236}">
                <a16:creationId xmlns:a16="http://schemas.microsoft.com/office/drawing/2014/main" id="{BA99E717-73C5-14BC-B69A-8573F6DB2BC9}"/>
              </a:ext>
            </a:extLst>
          </p:cNvPr>
          <p:cNvSpPr txBox="1">
            <a:spLocks/>
          </p:cNvSpPr>
          <p:nvPr/>
        </p:nvSpPr>
        <p:spPr>
          <a:xfrm>
            <a:off x="335280" y="1860667"/>
            <a:ext cx="1152144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2400" b="1" i="0" u="none" strike="noStrike" kern="1200" cap="none" spc="0" normalizeH="0" baseline="0" noProof="0">
                <a:ln>
                  <a:noFill/>
                </a:ln>
                <a:solidFill>
                  <a:prstClr val="white"/>
                </a:solidFill>
                <a:effectLst/>
                <a:uLnTx/>
                <a:uFillTx/>
                <a:latin typeface="Arial (Headings)"/>
                <a:ea typeface="+mj-ea"/>
                <a:cs typeface="+mj-cs"/>
              </a:rPr>
              <a:t>ACTIVITY 3:</a:t>
            </a:r>
            <a:br>
              <a:rPr kumimoji="0" lang="en-US" sz="2400" b="1" i="0" u="none" strike="noStrike" kern="1200" cap="none" spc="0" normalizeH="0" baseline="0" noProof="0">
                <a:ln>
                  <a:noFill/>
                </a:ln>
                <a:solidFill>
                  <a:prstClr val="white"/>
                </a:solidFill>
                <a:effectLst/>
                <a:uLnTx/>
                <a:uFillTx/>
                <a:latin typeface="Arial (Headings)"/>
                <a:ea typeface="+mj-ea"/>
                <a:cs typeface="+mj-cs"/>
              </a:rPr>
            </a:br>
            <a:r>
              <a:rPr kumimoji="0" lang="en-US" sz="2400" b="1" i="0" u="none" strike="noStrike" kern="1200" cap="none" spc="0" normalizeH="0" baseline="0" noProof="0">
                <a:ln>
                  <a:noFill/>
                </a:ln>
                <a:solidFill>
                  <a:prstClr val="white"/>
                </a:solidFill>
                <a:effectLst/>
                <a:uLnTx/>
                <a:uFillTx/>
                <a:latin typeface="Arial (Headings)"/>
                <a:ea typeface="+mj-ea"/>
                <a:cs typeface="+mj-cs"/>
              </a:rPr>
              <a:t>QUALITY FOLLOW-UP PHONE</a:t>
            </a:r>
          </a:p>
        </p:txBody>
      </p:sp>
      <p:sp>
        <p:nvSpPr>
          <p:cNvPr id="6" name="TextBox 5">
            <a:extLst>
              <a:ext uri="{FF2B5EF4-FFF2-40B4-BE49-F238E27FC236}">
                <a16:creationId xmlns:a16="http://schemas.microsoft.com/office/drawing/2014/main" id="{0C804EA3-D2B3-3F93-6B3D-3433D171F55B}"/>
              </a:ext>
            </a:extLst>
          </p:cNvPr>
          <p:cNvSpPr txBox="1"/>
          <p:nvPr/>
        </p:nvSpPr>
        <p:spPr>
          <a:xfrm>
            <a:off x="1163486" y="3291335"/>
            <a:ext cx="10422543"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Your customer Mr. Mohammed bought a vehicle 3 years ago. You have checked with the Service Department, and his last visit was 2 months ago, and it was the 110,000 KM Service.</a:t>
            </a:r>
            <a:br>
              <a:rPr kumimoji="0" 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br>
            <a:br>
              <a:rPr kumimoji="0" 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br>
            <a:r>
              <a:rPr kumimoji="0" 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You are requested to approach your prospect by phone to see if he’s in the market for a new vehicle.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prstClr val="black">
                  <a:lumMod val="75000"/>
                  <a:lumOff val="25000"/>
                </a:prstClr>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lumMod val="75000"/>
                    <a:lumOff val="25000"/>
                  </a:prstClr>
                </a:solidFill>
                <a:latin typeface="Calibri" panose="020F0502020204030204"/>
              </a:rPr>
              <a:t>Record a voice note to replicate what you would say when contacting this customer as a potential buyer</a:t>
            </a:r>
            <a:endParaRPr kumimoji="0" 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8D5022DC-11BF-48FA-0B34-B09B721AA501}"/>
              </a:ext>
            </a:extLst>
          </p:cNvPr>
          <p:cNvSpPr txBox="1"/>
          <p:nvPr/>
        </p:nvSpPr>
        <p:spPr>
          <a:xfrm>
            <a:off x="1163584" y="6034085"/>
            <a:ext cx="610299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10 minutes</a:t>
            </a:r>
          </a:p>
        </p:txBody>
      </p:sp>
      <p:pic>
        <p:nvPicPr>
          <p:cNvPr id="3" name="Graphic 2" descr="Hourglass 30% with solid fill">
            <a:extLst>
              <a:ext uri="{FF2B5EF4-FFF2-40B4-BE49-F238E27FC236}">
                <a16:creationId xmlns:a16="http://schemas.microsoft.com/office/drawing/2014/main" id="{659D3212-D750-A7C0-1EBB-9D45875E68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1953" y="6086218"/>
            <a:ext cx="285434" cy="285434"/>
          </a:xfrm>
          <a:prstGeom prst="rect">
            <a:avLst/>
          </a:prstGeom>
        </p:spPr>
      </p:pic>
      <p:pic>
        <p:nvPicPr>
          <p:cNvPr id="7" name="Graphic 6" descr="Users with solid fill">
            <a:extLst>
              <a:ext uri="{FF2B5EF4-FFF2-40B4-BE49-F238E27FC236}">
                <a16:creationId xmlns:a16="http://schemas.microsoft.com/office/drawing/2014/main" id="{5AF627B1-A0E9-7277-F66E-924E8C99909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5636" y="5458528"/>
            <a:ext cx="358344" cy="358344"/>
          </a:xfrm>
          <a:prstGeom prst="rect">
            <a:avLst/>
          </a:prstGeom>
        </p:spPr>
      </p:pic>
      <p:pic>
        <p:nvPicPr>
          <p:cNvPr id="12" name="Graphic 11" descr="Bullseye with solid fill">
            <a:extLst>
              <a:ext uri="{FF2B5EF4-FFF2-40B4-BE49-F238E27FC236}">
                <a16:creationId xmlns:a16="http://schemas.microsoft.com/office/drawing/2014/main" id="{389BB985-5B7D-16D9-61A4-A9F4D7C0245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3948" y="3299881"/>
            <a:ext cx="390308" cy="390308"/>
          </a:xfrm>
          <a:prstGeom prst="rect">
            <a:avLst/>
          </a:prstGeom>
        </p:spPr>
      </p:pic>
      <p:sp>
        <p:nvSpPr>
          <p:cNvPr id="14" name="TextBox 13">
            <a:extLst>
              <a:ext uri="{FF2B5EF4-FFF2-40B4-BE49-F238E27FC236}">
                <a16:creationId xmlns:a16="http://schemas.microsoft.com/office/drawing/2014/main" id="{BB56ECEA-51F9-DC27-462A-5CE898EE5AAE}"/>
              </a:ext>
            </a:extLst>
          </p:cNvPr>
          <p:cNvSpPr txBox="1"/>
          <p:nvPr/>
        </p:nvSpPr>
        <p:spPr>
          <a:xfrm>
            <a:off x="1163486" y="5447540"/>
            <a:ext cx="610308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In Pairs</a:t>
            </a:r>
          </a:p>
        </p:txBody>
      </p:sp>
    </p:spTree>
    <p:extLst>
      <p:ext uri="{BB962C8B-B14F-4D97-AF65-F5344CB8AC3E}">
        <p14:creationId xmlns:p14="http://schemas.microsoft.com/office/powerpoint/2010/main" val="2294417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7397EF82-CC71-1A66-7614-BA088B8070B0}"/>
              </a:ext>
            </a:extLst>
          </p:cNvPr>
          <p:cNvSpPr txBox="1">
            <a:spLocks/>
          </p:cNvSpPr>
          <p:nvPr/>
        </p:nvSpPr>
        <p:spPr>
          <a:xfrm>
            <a:off x="323850" y="187987"/>
            <a:ext cx="11544300" cy="380475"/>
          </a:xfrm>
          <a:prstGeom prst="rect">
            <a:avLst/>
          </a:prstGeom>
        </p:spPr>
        <p:txBody>
          <a:bodyPr/>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lvl="0">
              <a:buClr>
                <a:srgbClr val="005BAA"/>
              </a:buClr>
              <a:defRPr/>
            </a:pPr>
            <a:r>
              <a:rPr lang="en-US" sz="2000" b="1" kern="0">
                <a:solidFill>
                  <a:srgbClr val="005BAA"/>
                </a:solidFill>
                <a:latin typeface="Arial" panose="020B0604020202020204" pitchFamily="34" charset="0"/>
                <a:cs typeface="Arial" panose="020B0604020202020204" pitchFamily="34" charset="0"/>
              </a:rPr>
              <a:t>QUALITY RESPONSE BY PHONE</a:t>
            </a:r>
          </a:p>
        </p:txBody>
      </p:sp>
      <p:sp>
        <p:nvSpPr>
          <p:cNvPr id="16" name="Rectangle 15">
            <a:extLst>
              <a:ext uri="{FF2B5EF4-FFF2-40B4-BE49-F238E27FC236}">
                <a16:creationId xmlns:a16="http://schemas.microsoft.com/office/drawing/2014/main" id="{E2C94EAE-C431-A0BA-D46A-FAA3C0F27FD3}"/>
              </a:ext>
            </a:extLst>
          </p:cNvPr>
          <p:cNvSpPr/>
          <p:nvPr/>
        </p:nvSpPr>
        <p:spPr>
          <a:xfrm>
            <a:off x="537576" y="1099319"/>
            <a:ext cx="5364897" cy="914221"/>
          </a:xfrm>
          <a:prstGeom prst="rect">
            <a:avLst/>
          </a:prstGeom>
          <a:solidFill>
            <a:srgbClr val="29387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23" name="Title 1">
            <a:extLst>
              <a:ext uri="{FF2B5EF4-FFF2-40B4-BE49-F238E27FC236}">
                <a16:creationId xmlns:a16="http://schemas.microsoft.com/office/drawing/2014/main" id="{174927EA-6D0A-8582-1A59-6850C2EA8CF8}"/>
              </a:ext>
            </a:extLst>
          </p:cNvPr>
          <p:cNvSpPr txBox="1">
            <a:spLocks/>
          </p:cNvSpPr>
          <p:nvPr/>
        </p:nvSpPr>
        <p:spPr bwMode="gray">
          <a:xfrm>
            <a:off x="537573" y="1417929"/>
            <a:ext cx="536490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Greeting</a:t>
            </a:r>
          </a:p>
        </p:txBody>
      </p:sp>
      <p:sp>
        <p:nvSpPr>
          <p:cNvPr id="30" name="Rectangle 29">
            <a:extLst>
              <a:ext uri="{FF2B5EF4-FFF2-40B4-BE49-F238E27FC236}">
                <a16:creationId xmlns:a16="http://schemas.microsoft.com/office/drawing/2014/main" id="{300DFFF6-6C42-A061-71D2-41991B728A8C}"/>
              </a:ext>
            </a:extLst>
          </p:cNvPr>
          <p:cNvSpPr/>
          <p:nvPr/>
        </p:nvSpPr>
        <p:spPr>
          <a:xfrm>
            <a:off x="537577" y="2185080"/>
            <a:ext cx="5364896" cy="914221"/>
          </a:xfrm>
          <a:prstGeom prst="rect">
            <a:avLst/>
          </a:prstGeom>
          <a:solidFill>
            <a:srgbClr val="2437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31" name="Title 1">
            <a:extLst>
              <a:ext uri="{FF2B5EF4-FFF2-40B4-BE49-F238E27FC236}">
                <a16:creationId xmlns:a16="http://schemas.microsoft.com/office/drawing/2014/main" id="{76385FE4-BC89-EA2D-D305-40620321B00E}"/>
              </a:ext>
            </a:extLst>
          </p:cNvPr>
          <p:cNvSpPr txBox="1">
            <a:spLocks/>
          </p:cNvSpPr>
          <p:nvPr/>
        </p:nvSpPr>
        <p:spPr bwMode="gray">
          <a:xfrm>
            <a:off x="537573" y="2503690"/>
            <a:ext cx="536489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Data verification</a:t>
            </a:r>
          </a:p>
        </p:txBody>
      </p:sp>
      <p:sp>
        <p:nvSpPr>
          <p:cNvPr id="32" name="Rectangle 31">
            <a:extLst>
              <a:ext uri="{FF2B5EF4-FFF2-40B4-BE49-F238E27FC236}">
                <a16:creationId xmlns:a16="http://schemas.microsoft.com/office/drawing/2014/main" id="{4951F9E0-E564-31AE-75A1-09E6136221B3}"/>
              </a:ext>
            </a:extLst>
          </p:cNvPr>
          <p:cNvSpPr/>
          <p:nvPr/>
        </p:nvSpPr>
        <p:spPr>
          <a:xfrm>
            <a:off x="537576" y="3270841"/>
            <a:ext cx="5364896" cy="914221"/>
          </a:xfrm>
          <a:prstGeom prst="rect">
            <a:avLst/>
          </a:prstGeom>
          <a:solidFill>
            <a:srgbClr val="2437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33" name="Title 1">
            <a:extLst>
              <a:ext uri="{FF2B5EF4-FFF2-40B4-BE49-F238E27FC236}">
                <a16:creationId xmlns:a16="http://schemas.microsoft.com/office/drawing/2014/main" id="{631B3DC3-91B7-DD17-DE12-192F82582672}"/>
              </a:ext>
            </a:extLst>
          </p:cNvPr>
          <p:cNvSpPr txBox="1">
            <a:spLocks/>
          </p:cNvSpPr>
          <p:nvPr/>
        </p:nvSpPr>
        <p:spPr bwMode="gray">
          <a:xfrm>
            <a:off x="537572" y="3589451"/>
            <a:ext cx="53648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Confirm appointment</a:t>
            </a:r>
          </a:p>
        </p:txBody>
      </p:sp>
      <p:sp>
        <p:nvSpPr>
          <p:cNvPr id="34" name="Rectangle 33">
            <a:extLst>
              <a:ext uri="{FF2B5EF4-FFF2-40B4-BE49-F238E27FC236}">
                <a16:creationId xmlns:a16="http://schemas.microsoft.com/office/drawing/2014/main" id="{6CE8A4AF-1D09-5C47-F0AD-196DC7E5A752}"/>
              </a:ext>
            </a:extLst>
          </p:cNvPr>
          <p:cNvSpPr/>
          <p:nvPr/>
        </p:nvSpPr>
        <p:spPr>
          <a:xfrm>
            <a:off x="537575" y="4356602"/>
            <a:ext cx="5364895" cy="914221"/>
          </a:xfrm>
          <a:prstGeom prst="rect">
            <a:avLst/>
          </a:prstGeom>
          <a:solidFill>
            <a:srgbClr val="2437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35" name="Title 1">
            <a:extLst>
              <a:ext uri="{FF2B5EF4-FFF2-40B4-BE49-F238E27FC236}">
                <a16:creationId xmlns:a16="http://schemas.microsoft.com/office/drawing/2014/main" id="{297A1648-161E-B6C8-06CC-672430079CF4}"/>
              </a:ext>
            </a:extLst>
          </p:cNvPr>
          <p:cNvSpPr txBox="1">
            <a:spLocks/>
          </p:cNvSpPr>
          <p:nvPr/>
        </p:nvSpPr>
        <p:spPr bwMode="gray">
          <a:xfrm>
            <a:off x="537572" y="4675212"/>
            <a:ext cx="53648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Build Rapport</a:t>
            </a:r>
          </a:p>
        </p:txBody>
      </p:sp>
      <p:sp>
        <p:nvSpPr>
          <p:cNvPr id="3" name="Rectangle 2">
            <a:extLst>
              <a:ext uri="{FF2B5EF4-FFF2-40B4-BE49-F238E27FC236}">
                <a16:creationId xmlns:a16="http://schemas.microsoft.com/office/drawing/2014/main" id="{2B8EC6EE-17BB-BB04-6EA2-BF2730C413FB}"/>
              </a:ext>
            </a:extLst>
          </p:cNvPr>
          <p:cNvSpPr/>
          <p:nvPr/>
        </p:nvSpPr>
        <p:spPr>
          <a:xfrm>
            <a:off x="537575" y="5489068"/>
            <a:ext cx="5364895" cy="914221"/>
          </a:xfrm>
          <a:prstGeom prst="rect">
            <a:avLst/>
          </a:prstGeom>
          <a:solidFill>
            <a:srgbClr val="2437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4" name="Title 1">
            <a:extLst>
              <a:ext uri="{FF2B5EF4-FFF2-40B4-BE49-F238E27FC236}">
                <a16:creationId xmlns:a16="http://schemas.microsoft.com/office/drawing/2014/main" id="{CD967A1D-4610-207C-DE84-FC50C2221C27}"/>
              </a:ext>
            </a:extLst>
          </p:cNvPr>
          <p:cNvSpPr txBox="1">
            <a:spLocks/>
          </p:cNvSpPr>
          <p:nvPr/>
        </p:nvSpPr>
        <p:spPr bwMode="gray">
          <a:xfrm>
            <a:off x="537572" y="5807678"/>
            <a:ext cx="53648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Summary</a:t>
            </a:r>
          </a:p>
        </p:txBody>
      </p:sp>
      <p:pic>
        <p:nvPicPr>
          <p:cNvPr id="6" name="Picture 5">
            <a:extLst>
              <a:ext uri="{FF2B5EF4-FFF2-40B4-BE49-F238E27FC236}">
                <a16:creationId xmlns:a16="http://schemas.microsoft.com/office/drawing/2014/main" id="{29262D0D-8592-EC3B-2470-302689D005FD}"/>
              </a:ext>
            </a:extLst>
          </p:cNvPr>
          <p:cNvPicPr>
            <a:picLocks noChangeAspect="1"/>
          </p:cNvPicPr>
          <p:nvPr/>
        </p:nvPicPr>
        <p:blipFill rotWithShape="1">
          <a:blip r:embed="rId4"/>
          <a:srcRect l="1" t="682" r="24352" b="11111"/>
          <a:stretch/>
        </p:blipFill>
        <p:spPr>
          <a:xfrm>
            <a:off x="6548245" y="-1"/>
            <a:ext cx="5650106" cy="6565901"/>
          </a:xfrm>
          <a:prstGeom prst="rect">
            <a:avLst/>
          </a:prstGeom>
        </p:spPr>
      </p:pic>
    </p:spTree>
    <p:custDataLst>
      <p:tags r:id="rId1"/>
    </p:custDataLst>
    <p:extLst>
      <p:ext uri="{BB962C8B-B14F-4D97-AF65-F5344CB8AC3E}">
        <p14:creationId xmlns:p14="http://schemas.microsoft.com/office/powerpoint/2010/main" val="2505837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 Placeholder 1"/>
          <p:cNvSpPr txBox="1">
            <a:spLocks/>
          </p:cNvSpPr>
          <p:nvPr/>
        </p:nvSpPr>
        <p:spPr>
          <a:xfrm flipH="1">
            <a:off x="459120" y="840794"/>
            <a:ext cx="8094812" cy="380476"/>
          </a:xfrm>
          <a:prstGeom prst="rect">
            <a:avLst/>
          </a:prstGeom>
        </p:spPr>
        <p:txBody>
          <a:bodyPr lIns="91440" tIns="45720" rIns="91440" bIns="45720" anchor="t">
            <a:noAutofit/>
          </a:bodyPr>
          <a:lstStyle>
            <a:lvl1pPr marL="342900" indent="-342900" algn="l" defTabSz="457200" rtl="0" eaLnBrk="1" latinLnBrk="0" hangingPunct="1">
              <a:spcBef>
                <a:spcPct val="20000"/>
              </a:spcBef>
              <a:buFont typeface="Arial"/>
              <a:buChar char="•"/>
              <a:defRPr sz="2400" kern="1200">
                <a:solidFill>
                  <a:srgbClr val="464D6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rgbClr val="464D61"/>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rgbClr val="464D6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rgbClr val="464D6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rgbClr val="464D6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defRPr/>
            </a:pPr>
            <a:r>
              <a:rPr lang="en-US" sz="1800" b="1">
                <a:solidFill>
                  <a:srgbClr val="1B6CB3"/>
                </a:solidFill>
                <a:latin typeface="Arial" panose="020B0604020202020204" pitchFamily="34" charset="0"/>
                <a:ea typeface="Open Sans Regular"/>
                <a:cs typeface="Arial" panose="020B0604020202020204" pitchFamily="34" charset="0"/>
              </a:rPr>
              <a:t>What are </a:t>
            </a:r>
            <a:r>
              <a:rPr lang="en-US" sz="1800" b="1" u="sng">
                <a:solidFill>
                  <a:srgbClr val="1B6CB3"/>
                </a:solidFill>
                <a:latin typeface="Arial" panose="020B0604020202020204" pitchFamily="34" charset="0"/>
                <a:ea typeface="Open Sans Regular"/>
                <a:cs typeface="Arial" panose="020B0604020202020204" pitchFamily="34" charset="0"/>
              </a:rPr>
              <a:t>your</a:t>
            </a:r>
            <a:r>
              <a:rPr lang="en-US" sz="1800" b="1">
                <a:solidFill>
                  <a:srgbClr val="1B6CB3"/>
                </a:solidFill>
                <a:latin typeface="Arial" panose="020B0604020202020204" pitchFamily="34" charset="0"/>
                <a:ea typeface="Open Sans Regular"/>
                <a:cs typeface="Arial" panose="020B0604020202020204" pitchFamily="34" charset="0"/>
              </a:rPr>
              <a:t> course objectives? </a:t>
            </a:r>
          </a:p>
        </p:txBody>
      </p:sp>
      <p:sp>
        <p:nvSpPr>
          <p:cNvPr id="12" name="TextBox 11">
            <a:extLst>
              <a:ext uri="{FF2B5EF4-FFF2-40B4-BE49-F238E27FC236}">
                <a16:creationId xmlns:a16="http://schemas.microsoft.com/office/drawing/2014/main" id="{D8CD2B8D-92BC-43E3-8F7E-996142B92484}"/>
              </a:ext>
            </a:extLst>
          </p:cNvPr>
          <p:cNvSpPr txBox="1"/>
          <p:nvPr/>
        </p:nvSpPr>
        <p:spPr>
          <a:xfrm>
            <a:off x="491020" y="1425258"/>
            <a:ext cx="5568404" cy="4591948"/>
          </a:xfrm>
          <a:prstGeom prst="rect">
            <a:avLst/>
          </a:prstGeom>
        </p:spPr>
        <p:txBody>
          <a:bodyPr wrap="square" anchor="ctr">
            <a:noAutofit/>
          </a:bodyPr>
          <a:lstStyle>
            <a:defPPr>
              <a:defRPr lang="en-US"/>
            </a:defPPr>
            <a:lvl1pPr>
              <a:defRPr sz="2100">
                <a:solidFill>
                  <a:schemeClr val="bg1">
                    <a:lumMod val="50000"/>
                  </a:schemeClr>
                </a:solidFill>
                <a:ea typeface="Open Sans Regular" charset="0"/>
                <a:cs typeface="Open Sans Regular" charset="0"/>
              </a:defRPr>
            </a:lvl1pPr>
          </a:lstStyle>
          <a:p>
            <a:endParaRPr lang="en-US" sz="1800">
              <a:solidFill>
                <a:srgbClr val="1B6CB3"/>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a:solidFill>
                  <a:srgbClr val="1B6CB3"/>
                </a:solidFill>
                <a:latin typeface="Arial" panose="020B0604020202020204" pitchFamily="34" charset="0"/>
                <a:cs typeface="Arial" panose="020B0604020202020204" pitchFamily="34" charset="0"/>
              </a:rPr>
              <a:t>Differentiate prospect and lead interactions</a:t>
            </a:r>
          </a:p>
          <a:p>
            <a:pPr marL="285750" indent="-285750">
              <a:buFont typeface="Arial" panose="020B0604020202020204" pitchFamily="34" charset="0"/>
              <a:buChar char="•"/>
            </a:pPr>
            <a:endParaRPr lang="en-US" sz="1800">
              <a:solidFill>
                <a:srgbClr val="1B6CB3"/>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a:solidFill>
                  <a:srgbClr val="1B6CB3"/>
                </a:solidFill>
                <a:latin typeface="Arial" panose="020B0604020202020204" pitchFamily="34" charset="0"/>
                <a:cs typeface="Arial" panose="020B0604020202020204" pitchFamily="34" charset="0"/>
              </a:rPr>
              <a:t>Understand the importance of a high-quality follow-up</a:t>
            </a:r>
          </a:p>
          <a:p>
            <a:pPr marL="285750" indent="-285750">
              <a:buFont typeface="Arial" panose="020B0604020202020204" pitchFamily="34" charset="0"/>
              <a:buChar char="•"/>
            </a:pPr>
            <a:endParaRPr lang="en-US" sz="1800">
              <a:solidFill>
                <a:srgbClr val="1B6CB3"/>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a:solidFill>
                  <a:srgbClr val="1B6CB3"/>
                </a:solidFill>
                <a:latin typeface="Arial" panose="020B0604020202020204" pitchFamily="34" charset="0"/>
                <a:cs typeface="Arial" panose="020B0604020202020204" pitchFamily="34" charset="0"/>
              </a:rPr>
              <a:t>Scheduling appointments and welcoming customers to our showrooms</a:t>
            </a:r>
          </a:p>
          <a:p>
            <a:pPr marL="285750" indent="-285750">
              <a:buFont typeface="Arial" panose="020B0604020202020204" pitchFamily="34" charset="0"/>
              <a:buChar char="•"/>
            </a:pPr>
            <a:endParaRPr lang="en-US" sz="1800">
              <a:solidFill>
                <a:srgbClr val="1B6CB3"/>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a:solidFill>
                  <a:srgbClr val="1B6CB3"/>
                </a:solidFill>
                <a:latin typeface="Arial" panose="020B0604020202020204" pitchFamily="34" charset="0"/>
                <a:cs typeface="Arial" panose="020B0604020202020204" pitchFamily="34" charset="0"/>
              </a:rPr>
              <a:t>Qualification Techniques </a:t>
            </a:r>
          </a:p>
          <a:p>
            <a:pPr marL="285750" indent="-285750">
              <a:buFont typeface="Arial" panose="020B0604020202020204" pitchFamily="34" charset="0"/>
              <a:buChar char="•"/>
            </a:pPr>
            <a:endParaRPr lang="en-US" sz="1800">
              <a:solidFill>
                <a:srgbClr val="1B6CB3"/>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a:solidFill>
                  <a:srgbClr val="1B6CB3"/>
                </a:solidFill>
                <a:latin typeface="Arial" panose="020B0604020202020204" pitchFamily="34" charset="0"/>
                <a:cs typeface="Arial" panose="020B0604020202020204" pitchFamily="34" charset="0"/>
              </a:rPr>
              <a:t>Questioning and Listening</a:t>
            </a:r>
          </a:p>
          <a:p>
            <a:pPr marL="285750" indent="-285750">
              <a:buFont typeface="Arial" panose="020B0604020202020204" pitchFamily="34" charset="0"/>
              <a:buChar char="•"/>
            </a:pPr>
            <a:endParaRPr lang="en-US" sz="1800">
              <a:solidFill>
                <a:srgbClr val="1B6CB3"/>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a:solidFill>
                  <a:srgbClr val="1B6CB3"/>
                </a:solidFill>
                <a:latin typeface="Arial" panose="020B0604020202020204" pitchFamily="34" charset="0"/>
                <a:cs typeface="Arial" panose="020B0604020202020204" pitchFamily="34" charset="0"/>
              </a:rPr>
              <a:t>Know you next development steps</a:t>
            </a:r>
          </a:p>
        </p:txBody>
      </p:sp>
      <p:sp>
        <p:nvSpPr>
          <p:cNvPr id="3" name="Text Placeholder 1">
            <a:extLst>
              <a:ext uri="{FF2B5EF4-FFF2-40B4-BE49-F238E27FC236}">
                <a16:creationId xmlns:a16="http://schemas.microsoft.com/office/drawing/2014/main" id="{A5E324C3-6AC5-D802-DD38-F958EDCC50AE}"/>
              </a:ext>
            </a:extLst>
          </p:cNvPr>
          <p:cNvSpPr txBox="1">
            <a:spLocks/>
          </p:cNvSpPr>
          <p:nvPr/>
        </p:nvSpPr>
        <p:spPr>
          <a:xfrm>
            <a:off x="287274" y="187987"/>
            <a:ext cx="11544300" cy="380475"/>
          </a:xfrm>
          <a:prstGeom prst="rect">
            <a:avLst/>
          </a:prstGeom>
        </p:spPr>
        <p:txBody>
          <a:bodyPr lIns="91440" tIns="45720" rIns="91440" bIns="45720" anchor="t"/>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a:buClr>
                <a:srgbClr val="005BAA"/>
              </a:buClr>
              <a:defRPr/>
            </a:pPr>
            <a:r>
              <a:rPr lang="en-US" sz="2000" b="1" kern="0">
                <a:solidFill>
                  <a:srgbClr val="005BAA"/>
                </a:solidFill>
                <a:latin typeface="Arial (Headings)"/>
              </a:rPr>
              <a:t>COURSE OBJECTIVES</a:t>
            </a:r>
            <a:endParaRPr kumimoji="0" lang="en-US" sz="2000" b="1" i="0" u="none" strike="noStrike" kern="0" cap="none" spc="0" normalizeH="0" baseline="0" noProof="0">
              <a:ln>
                <a:noFill/>
              </a:ln>
              <a:solidFill>
                <a:srgbClr val="005BAA"/>
              </a:solidFill>
              <a:effectLst/>
              <a:uLnTx/>
              <a:uFillTx/>
              <a:latin typeface="Arial (Headings)"/>
            </a:endParaRPr>
          </a:p>
        </p:txBody>
      </p:sp>
      <p:pic>
        <p:nvPicPr>
          <p:cNvPr id="2" name="Picture 1">
            <a:extLst>
              <a:ext uri="{FF2B5EF4-FFF2-40B4-BE49-F238E27FC236}">
                <a16:creationId xmlns:a16="http://schemas.microsoft.com/office/drawing/2014/main" id="{E77DF28A-4D7B-CA70-1FC2-3C0B1D9AFC3C}"/>
              </a:ext>
            </a:extLst>
          </p:cNvPr>
          <p:cNvPicPr>
            <a:picLocks noChangeAspect="1"/>
          </p:cNvPicPr>
          <p:nvPr/>
        </p:nvPicPr>
        <p:blipFill rotWithShape="1">
          <a:blip r:embed="rId4"/>
          <a:srcRect l="180" t="440" r="5811" b="5902"/>
          <a:stretch/>
        </p:blipFill>
        <p:spPr>
          <a:xfrm>
            <a:off x="6548243" y="0"/>
            <a:ext cx="5650107" cy="6565900"/>
          </a:xfrm>
          <a:prstGeom prst="rect">
            <a:avLst/>
          </a:prstGeom>
          <a:effectLst/>
        </p:spPr>
      </p:pic>
      <p:sp>
        <p:nvSpPr>
          <p:cNvPr id="9" name="TextBox 8">
            <a:extLst>
              <a:ext uri="{FF2B5EF4-FFF2-40B4-BE49-F238E27FC236}">
                <a16:creationId xmlns:a16="http://schemas.microsoft.com/office/drawing/2014/main" id="{43DCE535-5337-4CDC-B337-11DE5AFC3B1A}"/>
              </a:ext>
            </a:extLst>
          </p:cNvPr>
          <p:cNvSpPr txBox="1"/>
          <p:nvPr/>
        </p:nvSpPr>
        <p:spPr>
          <a:xfrm>
            <a:off x="527595" y="1407312"/>
            <a:ext cx="6275614" cy="369332"/>
          </a:xfrm>
          <a:prstGeom prst="rect">
            <a:avLst/>
          </a:prstGeom>
          <a:noFill/>
        </p:spPr>
        <p:txBody>
          <a:bodyPr wrap="square">
            <a:spAutoFit/>
          </a:bodyPr>
          <a:lstStyle/>
          <a:p>
            <a:pPr marL="0" indent="0">
              <a:spcBef>
                <a:spcPts val="0"/>
              </a:spcBef>
              <a:buNone/>
              <a:defRPr/>
            </a:pPr>
            <a:r>
              <a:rPr lang="en-US" sz="1800" b="1">
                <a:solidFill>
                  <a:srgbClr val="1B6CB3"/>
                </a:solidFill>
                <a:latin typeface="Arial" panose="020B0604020202020204" pitchFamily="34" charset="0"/>
                <a:ea typeface="Open Sans Regular"/>
                <a:cs typeface="Arial" panose="020B0604020202020204" pitchFamily="34" charset="0"/>
              </a:rPr>
              <a:t>What are </a:t>
            </a:r>
            <a:r>
              <a:rPr lang="en-US" sz="1800" b="1" u="sng">
                <a:solidFill>
                  <a:srgbClr val="1B6CB3"/>
                </a:solidFill>
                <a:latin typeface="Arial" panose="020B0604020202020204" pitchFamily="34" charset="0"/>
                <a:ea typeface="Open Sans Regular"/>
                <a:cs typeface="Arial" panose="020B0604020202020204" pitchFamily="34" charset="0"/>
              </a:rPr>
              <a:t>our</a:t>
            </a:r>
            <a:r>
              <a:rPr lang="en-US" sz="1800" b="1">
                <a:solidFill>
                  <a:srgbClr val="1B6CB3"/>
                </a:solidFill>
                <a:latin typeface="Arial" panose="020B0604020202020204" pitchFamily="34" charset="0"/>
                <a:ea typeface="Open Sans Regular"/>
                <a:cs typeface="Arial" panose="020B0604020202020204" pitchFamily="34" charset="0"/>
              </a:rPr>
              <a:t> course objectives? </a:t>
            </a:r>
          </a:p>
        </p:txBody>
      </p:sp>
    </p:spTree>
    <p:custDataLst>
      <p:tags r:id="rId1"/>
    </p:custDataLst>
    <p:extLst>
      <p:ext uri="{BB962C8B-B14F-4D97-AF65-F5344CB8AC3E}">
        <p14:creationId xmlns:p14="http://schemas.microsoft.com/office/powerpoint/2010/main" val="3280042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12" grpId="0"/>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7397EF82-CC71-1A66-7614-BA088B8070B0}"/>
              </a:ext>
            </a:extLst>
          </p:cNvPr>
          <p:cNvSpPr txBox="1">
            <a:spLocks/>
          </p:cNvSpPr>
          <p:nvPr/>
        </p:nvSpPr>
        <p:spPr>
          <a:xfrm>
            <a:off x="323850" y="187987"/>
            <a:ext cx="11544300" cy="380475"/>
          </a:xfrm>
          <a:prstGeom prst="rect">
            <a:avLst/>
          </a:prstGeom>
        </p:spPr>
        <p:txBody>
          <a:bodyPr/>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lvl="0">
              <a:buClr>
                <a:srgbClr val="005BAA"/>
              </a:buClr>
              <a:defRPr/>
            </a:pPr>
            <a:r>
              <a:rPr lang="en-US" sz="2000" b="1" kern="0">
                <a:solidFill>
                  <a:srgbClr val="005BAA"/>
                </a:solidFill>
                <a:latin typeface="Arial" panose="020B0604020202020204" pitchFamily="34" charset="0"/>
                <a:cs typeface="Arial" panose="020B0604020202020204" pitchFamily="34" charset="0"/>
              </a:rPr>
              <a:t>QUALITY RESPONSE BY PHONE</a:t>
            </a:r>
          </a:p>
        </p:txBody>
      </p:sp>
      <p:sp>
        <p:nvSpPr>
          <p:cNvPr id="16" name="Rectangle 15">
            <a:extLst>
              <a:ext uri="{FF2B5EF4-FFF2-40B4-BE49-F238E27FC236}">
                <a16:creationId xmlns:a16="http://schemas.microsoft.com/office/drawing/2014/main" id="{E2C94EAE-C431-A0BA-D46A-FAA3C0F27FD3}"/>
              </a:ext>
            </a:extLst>
          </p:cNvPr>
          <p:cNvSpPr/>
          <p:nvPr/>
        </p:nvSpPr>
        <p:spPr>
          <a:xfrm>
            <a:off x="537576" y="1099319"/>
            <a:ext cx="5364897" cy="914221"/>
          </a:xfrm>
          <a:prstGeom prst="rect">
            <a:avLst/>
          </a:prstGeom>
          <a:solidFill>
            <a:srgbClr val="29387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23" name="Title 1">
            <a:extLst>
              <a:ext uri="{FF2B5EF4-FFF2-40B4-BE49-F238E27FC236}">
                <a16:creationId xmlns:a16="http://schemas.microsoft.com/office/drawing/2014/main" id="{174927EA-6D0A-8582-1A59-6850C2EA8CF8}"/>
              </a:ext>
            </a:extLst>
          </p:cNvPr>
          <p:cNvSpPr txBox="1">
            <a:spLocks/>
          </p:cNvSpPr>
          <p:nvPr/>
        </p:nvSpPr>
        <p:spPr bwMode="gray">
          <a:xfrm>
            <a:off x="537573" y="1417929"/>
            <a:ext cx="536490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Greeting</a:t>
            </a:r>
          </a:p>
        </p:txBody>
      </p:sp>
      <p:sp>
        <p:nvSpPr>
          <p:cNvPr id="30" name="Rectangle 29">
            <a:extLst>
              <a:ext uri="{FF2B5EF4-FFF2-40B4-BE49-F238E27FC236}">
                <a16:creationId xmlns:a16="http://schemas.microsoft.com/office/drawing/2014/main" id="{300DFFF6-6C42-A061-71D2-41991B728A8C}"/>
              </a:ext>
            </a:extLst>
          </p:cNvPr>
          <p:cNvSpPr/>
          <p:nvPr/>
        </p:nvSpPr>
        <p:spPr>
          <a:xfrm>
            <a:off x="537577" y="2185080"/>
            <a:ext cx="5364896" cy="914221"/>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31" name="Title 1">
            <a:extLst>
              <a:ext uri="{FF2B5EF4-FFF2-40B4-BE49-F238E27FC236}">
                <a16:creationId xmlns:a16="http://schemas.microsoft.com/office/drawing/2014/main" id="{76385FE4-BC89-EA2D-D305-40620321B00E}"/>
              </a:ext>
            </a:extLst>
          </p:cNvPr>
          <p:cNvSpPr txBox="1">
            <a:spLocks/>
          </p:cNvSpPr>
          <p:nvPr/>
        </p:nvSpPr>
        <p:spPr bwMode="gray">
          <a:xfrm>
            <a:off x="537573" y="2503690"/>
            <a:ext cx="536489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Data verification</a:t>
            </a:r>
          </a:p>
        </p:txBody>
      </p:sp>
      <p:sp>
        <p:nvSpPr>
          <p:cNvPr id="32" name="Rectangle 31">
            <a:extLst>
              <a:ext uri="{FF2B5EF4-FFF2-40B4-BE49-F238E27FC236}">
                <a16:creationId xmlns:a16="http://schemas.microsoft.com/office/drawing/2014/main" id="{4951F9E0-E564-31AE-75A1-09E6136221B3}"/>
              </a:ext>
            </a:extLst>
          </p:cNvPr>
          <p:cNvSpPr/>
          <p:nvPr/>
        </p:nvSpPr>
        <p:spPr>
          <a:xfrm>
            <a:off x="537576" y="3270841"/>
            <a:ext cx="5364896" cy="914221"/>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33" name="Title 1">
            <a:extLst>
              <a:ext uri="{FF2B5EF4-FFF2-40B4-BE49-F238E27FC236}">
                <a16:creationId xmlns:a16="http://schemas.microsoft.com/office/drawing/2014/main" id="{631B3DC3-91B7-DD17-DE12-192F82582672}"/>
              </a:ext>
            </a:extLst>
          </p:cNvPr>
          <p:cNvSpPr txBox="1">
            <a:spLocks/>
          </p:cNvSpPr>
          <p:nvPr/>
        </p:nvSpPr>
        <p:spPr bwMode="gray">
          <a:xfrm>
            <a:off x="537572" y="3589451"/>
            <a:ext cx="53648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Confirm appointment</a:t>
            </a:r>
          </a:p>
        </p:txBody>
      </p:sp>
      <p:sp>
        <p:nvSpPr>
          <p:cNvPr id="34" name="Rectangle 33">
            <a:extLst>
              <a:ext uri="{FF2B5EF4-FFF2-40B4-BE49-F238E27FC236}">
                <a16:creationId xmlns:a16="http://schemas.microsoft.com/office/drawing/2014/main" id="{6CE8A4AF-1D09-5C47-F0AD-196DC7E5A752}"/>
              </a:ext>
            </a:extLst>
          </p:cNvPr>
          <p:cNvSpPr/>
          <p:nvPr/>
        </p:nvSpPr>
        <p:spPr>
          <a:xfrm>
            <a:off x="537575" y="4356602"/>
            <a:ext cx="5364895" cy="914221"/>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35" name="Title 1">
            <a:extLst>
              <a:ext uri="{FF2B5EF4-FFF2-40B4-BE49-F238E27FC236}">
                <a16:creationId xmlns:a16="http://schemas.microsoft.com/office/drawing/2014/main" id="{297A1648-161E-B6C8-06CC-672430079CF4}"/>
              </a:ext>
            </a:extLst>
          </p:cNvPr>
          <p:cNvSpPr txBox="1">
            <a:spLocks/>
          </p:cNvSpPr>
          <p:nvPr/>
        </p:nvSpPr>
        <p:spPr bwMode="gray">
          <a:xfrm>
            <a:off x="537572" y="4675212"/>
            <a:ext cx="53648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Build rapport</a:t>
            </a:r>
          </a:p>
        </p:txBody>
      </p:sp>
      <p:sp>
        <p:nvSpPr>
          <p:cNvPr id="3" name="Rectangle 2">
            <a:extLst>
              <a:ext uri="{FF2B5EF4-FFF2-40B4-BE49-F238E27FC236}">
                <a16:creationId xmlns:a16="http://schemas.microsoft.com/office/drawing/2014/main" id="{2B8EC6EE-17BB-BB04-6EA2-BF2730C413FB}"/>
              </a:ext>
            </a:extLst>
          </p:cNvPr>
          <p:cNvSpPr/>
          <p:nvPr/>
        </p:nvSpPr>
        <p:spPr>
          <a:xfrm>
            <a:off x="537575" y="5489068"/>
            <a:ext cx="5364895" cy="914221"/>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4" name="Title 1">
            <a:extLst>
              <a:ext uri="{FF2B5EF4-FFF2-40B4-BE49-F238E27FC236}">
                <a16:creationId xmlns:a16="http://schemas.microsoft.com/office/drawing/2014/main" id="{CD967A1D-4610-207C-DE84-FC50C2221C27}"/>
              </a:ext>
            </a:extLst>
          </p:cNvPr>
          <p:cNvSpPr txBox="1">
            <a:spLocks/>
          </p:cNvSpPr>
          <p:nvPr/>
        </p:nvSpPr>
        <p:spPr bwMode="gray">
          <a:xfrm>
            <a:off x="537572" y="5807678"/>
            <a:ext cx="53648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Summary</a:t>
            </a:r>
          </a:p>
        </p:txBody>
      </p:sp>
      <p:sp>
        <p:nvSpPr>
          <p:cNvPr id="7" name="Rectangle 6">
            <a:extLst>
              <a:ext uri="{FF2B5EF4-FFF2-40B4-BE49-F238E27FC236}">
                <a16:creationId xmlns:a16="http://schemas.microsoft.com/office/drawing/2014/main" id="{170B5A49-06C3-DD7A-91C7-B8D9CF65EFB8}"/>
              </a:ext>
            </a:extLst>
          </p:cNvPr>
          <p:cNvSpPr/>
          <p:nvPr/>
        </p:nvSpPr>
        <p:spPr>
          <a:xfrm>
            <a:off x="6372670" y="1097135"/>
            <a:ext cx="3616271" cy="5306147"/>
          </a:xfrm>
          <a:prstGeom prst="rect">
            <a:avLst/>
          </a:prstGeom>
          <a:solidFill>
            <a:srgbClr val="243782">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buClr>
                <a:srgbClr val="000000"/>
              </a:buClr>
              <a:buFont typeface="Arial" panose="020B0604020202020204" pitchFamily="34" charset="0"/>
              <a:buChar char="•"/>
              <a:defRPr/>
            </a:pPr>
            <a:r>
              <a:rPr lang="en-US" kern="0">
                <a:solidFill>
                  <a:schemeClr val="tx1"/>
                </a:solidFill>
                <a:latin typeface="Arial" panose="020B0604020202020204" pitchFamily="34" charset="0"/>
                <a:cs typeface="Arial" panose="020B0604020202020204" pitchFamily="34" charset="0"/>
                <a:sym typeface="Arial"/>
              </a:rPr>
              <a:t>Introduce yourself</a:t>
            </a:r>
            <a:br>
              <a:rPr lang="en-US" kern="0">
                <a:solidFill>
                  <a:schemeClr val="tx1"/>
                </a:solidFill>
                <a:latin typeface="Arial" panose="020B0604020202020204" pitchFamily="34" charset="0"/>
                <a:cs typeface="Arial" panose="020B0604020202020204" pitchFamily="34" charset="0"/>
                <a:sym typeface="Arial"/>
              </a:rPr>
            </a:br>
            <a:r>
              <a:rPr lang="en-US" kern="0">
                <a:solidFill>
                  <a:schemeClr val="tx1"/>
                </a:solidFill>
                <a:latin typeface="Arial" panose="020B0604020202020204" pitchFamily="34" charset="0"/>
                <a:cs typeface="Arial" panose="020B0604020202020204" pitchFamily="34" charset="0"/>
                <a:sym typeface="Arial"/>
              </a:rPr>
              <a:t>(Name, position, dealer name)</a:t>
            </a:r>
            <a:br>
              <a:rPr lang="en-US" kern="0">
                <a:solidFill>
                  <a:schemeClr val="tx1"/>
                </a:solidFill>
                <a:latin typeface="Arial" panose="020B0604020202020204" pitchFamily="34" charset="0"/>
                <a:cs typeface="Arial" panose="020B0604020202020204" pitchFamily="34" charset="0"/>
                <a:sym typeface="Arial"/>
              </a:rPr>
            </a:br>
            <a:endParaRPr lang="en-US" kern="0">
              <a:solidFill>
                <a:schemeClr val="tx1"/>
              </a:solidFill>
              <a:latin typeface="Arial" panose="020B0604020202020204" pitchFamily="34" charset="0"/>
              <a:cs typeface="Arial" panose="020B0604020202020204" pitchFamily="34" charset="0"/>
              <a:sym typeface="Arial"/>
            </a:endParaRPr>
          </a:p>
          <a:p>
            <a:pPr marL="285750" lvl="0" indent="-285750">
              <a:buClr>
                <a:srgbClr val="000000"/>
              </a:buClr>
              <a:buFont typeface="Arial" panose="020B0604020202020204" pitchFamily="34" charset="0"/>
              <a:buChar char="•"/>
              <a:defRPr/>
            </a:pPr>
            <a:r>
              <a:rPr lang="en-US" kern="0">
                <a:solidFill>
                  <a:schemeClr val="tx1"/>
                </a:solidFill>
                <a:latin typeface="Arial" panose="020B0604020202020204" pitchFamily="34" charset="0"/>
                <a:cs typeface="Arial" panose="020B0604020202020204" pitchFamily="34" charset="0"/>
                <a:sym typeface="Arial"/>
              </a:rPr>
              <a:t>Ask the customer if this is a suitable time to have the call</a:t>
            </a:r>
            <a:br>
              <a:rPr lang="en-US" kern="0">
                <a:solidFill>
                  <a:schemeClr val="tx1"/>
                </a:solidFill>
                <a:latin typeface="Arial" panose="020B0604020202020204" pitchFamily="34" charset="0"/>
                <a:cs typeface="Arial" panose="020B0604020202020204" pitchFamily="34" charset="0"/>
                <a:sym typeface="Arial"/>
              </a:rPr>
            </a:br>
            <a:endParaRPr lang="en-US" kern="0">
              <a:solidFill>
                <a:schemeClr val="tx1"/>
              </a:solidFill>
              <a:latin typeface="Arial" panose="020B0604020202020204" pitchFamily="34" charset="0"/>
              <a:cs typeface="Arial" panose="020B0604020202020204" pitchFamily="34" charset="0"/>
              <a:sym typeface="Arial"/>
            </a:endParaRPr>
          </a:p>
          <a:p>
            <a:pPr marL="285750" lvl="0" indent="-285750">
              <a:buClr>
                <a:srgbClr val="000000"/>
              </a:buClr>
              <a:buFont typeface="Arial" panose="020B0604020202020204" pitchFamily="34" charset="0"/>
              <a:buChar char="•"/>
              <a:defRPr/>
            </a:pPr>
            <a:r>
              <a:rPr lang="en-US" kern="0">
                <a:solidFill>
                  <a:schemeClr val="tx1"/>
                </a:solidFill>
                <a:latin typeface="Arial" panose="020B0604020202020204" pitchFamily="34" charset="0"/>
                <a:cs typeface="Arial" panose="020B0604020202020204" pitchFamily="34" charset="0"/>
                <a:sym typeface="Arial"/>
              </a:rPr>
              <a:t>Summarize the reason for the call and show appreciation for the customer interest in the brand/dealer</a:t>
            </a:r>
          </a:p>
        </p:txBody>
      </p:sp>
      <p:cxnSp>
        <p:nvCxnSpPr>
          <p:cNvPr id="8" name="Straight Connector 7">
            <a:extLst>
              <a:ext uri="{FF2B5EF4-FFF2-40B4-BE49-F238E27FC236}">
                <a16:creationId xmlns:a16="http://schemas.microsoft.com/office/drawing/2014/main" id="{DE7F59C8-2A97-1235-7BC2-B0ACBA3DFB80}"/>
              </a:ext>
            </a:extLst>
          </p:cNvPr>
          <p:cNvCxnSpPr>
            <a:cxnSpLocks/>
          </p:cNvCxnSpPr>
          <p:nvPr/>
        </p:nvCxnSpPr>
        <p:spPr>
          <a:xfrm>
            <a:off x="5798753" y="1615890"/>
            <a:ext cx="565202" cy="0"/>
          </a:xfrm>
          <a:prstGeom prst="line">
            <a:avLst/>
          </a:prstGeom>
          <a:ln w="28575">
            <a:solidFill>
              <a:srgbClr val="293878"/>
            </a:solidFill>
          </a:ln>
        </p:spPr>
        <p:style>
          <a:lnRef idx="1">
            <a:schemeClr val="accent3"/>
          </a:lnRef>
          <a:fillRef idx="0">
            <a:schemeClr val="accent3"/>
          </a:fillRef>
          <a:effectRef idx="0">
            <a:schemeClr val="accent3"/>
          </a:effectRef>
          <a:fontRef idx="minor">
            <a:schemeClr val="tx1"/>
          </a:fontRef>
        </p:style>
      </p:cxnSp>
    </p:spTree>
    <p:custDataLst>
      <p:tags r:id="rId1"/>
    </p:custDataLst>
    <p:extLst>
      <p:ext uri="{BB962C8B-B14F-4D97-AF65-F5344CB8AC3E}">
        <p14:creationId xmlns:p14="http://schemas.microsoft.com/office/powerpoint/2010/main" val="1980902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7397EF82-CC71-1A66-7614-BA088B8070B0}"/>
              </a:ext>
            </a:extLst>
          </p:cNvPr>
          <p:cNvSpPr txBox="1">
            <a:spLocks/>
          </p:cNvSpPr>
          <p:nvPr/>
        </p:nvSpPr>
        <p:spPr>
          <a:xfrm>
            <a:off x="323850" y="187987"/>
            <a:ext cx="11544300" cy="380475"/>
          </a:xfrm>
          <a:prstGeom prst="rect">
            <a:avLst/>
          </a:prstGeom>
        </p:spPr>
        <p:txBody>
          <a:bodyPr/>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lvl="0">
              <a:buClr>
                <a:srgbClr val="005BAA"/>
              </a:buClr>
              <a:defRPr/>
            </a:pPr>
            <a:r>
              <a:rPr lang="en-US" sz="2000" b="1" kern="0">
                <a:solidFill>
                  <a:srgbClr val="005BAA"/>
                </a:solidFill>
                <a:latin typeface="Arial" panose="020B0604020202020204" pitchFamily="34" charset="0"/>
                <a:cs typeface="Arial" panose="020B0604020202020204" pitchFamily="34" charset="0"/>
              </a:rPr>
              <a:t>QUALITY RESPONSE BY PHONE</a:t>
            </a:r>
          </a:p>
        </p:txBody>
      </p:sp>
      <p:sp>
        <p:nvSpPr>
          <p:cNvPr id="16" name="Rectangle 15">
            <a:extLst>
              <a:ext uri="{FF2B5EF4-FFF2-40B4-BE49-F238E27FC236}">
                <a16:creationId xmlns:a16="http://schemas.microsoft.com/office/drawing/2014/main" id="{E2C94EAE-C431-A0BA-D46A-FAA3C0F27FD3}"/>
              </a:ext>
            </a:extLst>
          </p:cNvPr>
          <p:cNvSpPr/>
          <p:nvPr/>
        </p:nvSpPr>
        <p:spPr>
          <a:xfrm>
            <a:off x="537576" y="1099319"/>
            <a:ext cx="5364897" cy="914221"/>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23" name="Title 1">
            <a:extLst>
              <a:ext uri="{FF2B5EF4-FFF2-40B4-BE49-F238E27FC236}">
                <a16:creationId xmlns:a16="http://schemas.microsoft.com/office/drawing/2014/main" id="{174927EA-6D0A-8582-1A59-6850C2EA8CF8}"/>
              </a:ext>
            </a:extLst>
          </p:cNvPr>
          <p:cNvSpPr txBox="1">
            <a:spLocks/>
          </p:cNvSpPr>
          <p:nvPr/>
        </p:nvSpPr>
        <p:spPr bwMode="gray">
          <a:xfrm>
            <a:off x="537573" y="1417929"/>
            <a:ext cx="536490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Greeting</a:t>
            </a:r>
          </a:p>
        </p:txBody>
      </p:sp>
      <p:sp>
        <p:nvSpPr>
          <p:cNvPr id="30" name="Rectangle 29">
            <a:extLst>
              <a:ext uri="{FF2B5EF4-FFF2-40B4-BE49-F238E27FC236}">
                <a16:creationId xmlns:a16="http://schemas.microsoft.com/office/drawing/2014/main" id="{300DFFF6-6C42-A061-71D2-41991B728A8C}"/>
              </a:ext>
            </a:extLst>
          </p:cNvPr>
          <p:cNvSpPr/>
          <p:nvPr/>
        </p:nvSpPr>
        <p:spPr>
          <a:xfrm>
            <a:off x="537577" y="2185080"/>
            <a:ext cx="5364896" cy="914221"/>
          </a:xfrm>
          <a:prstGeom prst="rect">
            <a:avLst/>
          </a:prstGeom>
          <a:solidFill>
            <a:srgbClr val="2437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31" name="Title 1">
            <a:extLst>
              <a:ext uri="{FF2B5EF4-FFF2-40B4-BE49-F238E27FC236}">
                <a16:creationId xmlns:a16="http://schemas.microsoft.com/office/drawing/2014/main" id="{76385FE4-BC89-EA2D-D305-40620321B00E}"/>
              </a:ext>
            </a:extLst>
          </p:cNvPr>
          <p:cNvSpPr txBox="1">
            <a:spLocks/>
          </p:cNvSpPr>
          <p:nvPr/>
        </p:nvSpPr>
        <p:spPr bwMode="gray">
          <a:xfrm>
            <a:off x="537573" y="2503690"/>
            <a:ext cx="536489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Data verification</a:t>
            </a:r>
          </a:p>
        </p:txBody>
      </p:sp>
      <p:sp>
        <p:nvSpPr>
          <p:cNvPr id="32" name="Rectangle 31">
            <a:extLst>
              <a:ext uri="{FF2B5EF4-FFF2-40B4-BE49-F238E27FC236}">
                <a16:creationId xmlns:a16="http://schemas.microsoft.com/office/drawing/2014/main" id="{4951F9E0-E564-31AE-75A1-09E6136221B3}"/>
              </a:ext>
            </a:extLst>
          </p:cNvPr>
          <p:cNvSpPr/>
          <p:nvPr/>
        </p:nvSpPr>
        <p:spPr>
          <a:xfrm>
            <a:off x="537576" y="3270841"/>
            <a:ext cx="5364896" cy="914221"/>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33" name="Title 1">
            <a:extLst>
              <a:ext uri="{FF2B5EF4-FFF2-40B4-BE49-F238E27FC236}">
                <a16:creationId xmlns:a16="http://schemas.microsoft.com/office/drawing/2014/main" id="{631B3DC3-91B7-DD17-DE12-192F82582672}"/>
              </a:ext>
            </a:extLst>
          </p:cNvPr>
          <p:cNvSpPr txBox="1">
            <a:spLocks/>
          </p:cNvSpPr>
          <p:nvPr/>
        </p:nvSpPr>
        <p:spPr bwMode="gray">
          <a:xfrm>
            <a:off x="537572" y="3589451"/>
            <a:ext cx="53648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Confirm appointment</a:t>
            </a:r>
          </a:p>
        </p:txBody>
      </p:sp>
      <p:sp>
        <p:nvSpPr>
          <p:cNvPr id="34" name="Rectangle 33">
            <a:extLst>
              <a:ext uri="{FF2B5EF4-FFF2-40B4-BE49-F238E27FC236}">
                <a16:creationId xmlns:a16="http://schemas.microsoft.com/office/drawing/2014/main" id="{6CE8A4AF-1D09-5C47-F0AD-196DC7E5A752}"/>
              </a:ext>
            </a:extLst>
          </p:cNvPr>
          <p:cNvSpPr/>
          <p:nvPr/>
        </p:nvSpPr>
        <p:spPr>
          <a:xfrm>
            <a:off x="537575" y="4356602"/>
            <a:ext cx="5364895" cy="914221"/>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35" name="Title 1">
            <a:extLst>
              <a:ext uri="{FF2B5EF4-FFF2-40B4-BE49-F238E27FC236}">
                <a16:creationId xmlns:a16="http://schemas.microsoft.com/office/drawing/2014/main" id="{297A1648-161E-B6C8-06CC-672430079CF4}"/>
              </a:ext>
            </a:extLst>
          </p:cNvPr>
          <p:cNvSpPr txBox="1">
            <a:spLocks/>
          </p:cNvSpPr>
          <p:nvPr/>
        </p:nvSpPr>
        <p:spPr bwMode="gray">
          <a:xfrm>
            <a:off x="537572" y="4675212"/>
            <a:ext cx="53648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Build rapport</a:t>
            </a:r>
          </a:p>
        </p:txBody>
      </p:sp>
      <p:sp>
        <p:nvSpPr>
          <p:cNvPr id="3" name="Rectangle 2">
            <a:extLst>
              <a:ext uri="{FF2B5EF4-FFF2-40B4-BE49-F238E27FC236}">
                <a16:creationId xmlns:a16="http://schemas.microsoft.com/office/drawing/2014/main" id="{2B8EC6EE-17BB-BB04-6EA2-BF2730C413FB}"/>
              </a:ext>
            </a:extLst>
          </p:cNvPr>
          <p:cNvSpPr/>
          <p:nvPr/>
        </p:nvSpPr>
        <p:spPr>
          <a:xfrm>
            <a:off x="537575" y="5489068"/>
            <a:ext cx="5364895" cy="914221"/>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4" name="Title 1">
            <a:extLst>
              <a:ext uri="{FF2B5EF4-FFF2-40B4-BE49-F238E27FC236}">
                <a16:creationId xmlns:a16="http://schemas.microsoft.com/office/drawing/2014/main" id="{CD967A1D-4610-207C-DE84-FC50C2221C27}"/>
              </a:ext>
            </a:extLst>
          </p:cNvPr>
          <p:cNvSpPr txBox="1">
            <a:spLocks/>
          </p:cNvSpPr>
          <p:nvPr/>
        </p:nvSpPr>
        <p:spPr bwMode="gray">
          <a:xfrm>
            <a:off x="537572" y="5807678"/>
            <a:ext cx="53648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Summary</a:t>
            </a:r>
          </a:p>
        </p:txBody>
      </p:sp>
      <p:sp>
        <p:nvSpPr>
          <p:cNvPr id="7" name="Rectangle 6">
            <a:extLst>
              <a:ext uri="{FF2B5EF4-FFF2-40B4-BE49-F238E27FC236}">
                <a16:creationId xmlns:a16="http://schemas.microsoft.com/office/drawing/2014/main" id="{170B5A49-06C3-DD7A-91C7-B8D9CF65EFB8}"/>
              </a:ext>
            </a:extLst>
          </p:cNvPr>
          <p:cNvSpPr/>
          <p:nvPr/>
        </p:nvSpPr>
        <p:spPr>
          <a:xfrm>
            <a:off x="6372670" y="1097135"/>
            <a:ext cx="3616271" cy="5306147"/>
          </a:xfrm>
          <a:prstGeom prst="rect">
            <a:avLst/>
          </a:prstGeom>
          <a:solidFill>
            <a:srgbClr val="243782">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buClr>
                <a:srgbClr val="000000"/>
              </a:buClr>
              <a:buFont typeface="Arial" panose="020B0604020202020204" pitchFamily="34" charset="0"/>
              <a:buChar char="•"/>
              <a:defRPr/>
            </a:pPr>
            <a:r>
              <a:rPr lang="en-US" kern="0">
                <a:solidFill>
                  <a:schemeClr val="tx1"/>
                </a:solidFill>
                <a:latin typeface="Arial" panose="020B0604020202020204" pitchFamily="34" charset="0"/>
                <a:cs typeface="Arial" panose="020B0604020202020204" pitchFamily="34" charset="0"/>
                <a:sym typeface="Arial"/>
              </a:rPr>
              <a:t>Name, Address, Email, Phone No.</a:t>
            </a:r>
            <a:br>
              <a:rPr lang="en-US" kern="0">
                <a:solidFill>
                  <a:schemeClr val="tx1"/>
                </a:solidFill>
                <a:latin typeface="Arial" panose="020B0604020202020204" pitchFamily="34" charset="0"/>
                <a:cs typeface="Arial" panose="020B0604020202020204" pitchFamily="34" charset="0"/>
                <a:sym typeface="Arial"/>
              </a:rPr>
            </a:br>
            <a:endParaRPr lang="en-US" kern="0">
              <a:solidFill>
                <a:schemeClr val="tx1"/>
              </a:solidFill>
              <a:latin typeface="Arial" panose="020B0604020202020204" pitchFamily="34" charset="0"/>
              <a:cs typeface="Arial" panose="020B0604020202020204" pitchFamily="34" charset="0"/>
              <a:sym typeface="Arial"/>
            </a:endParaRPr>
          </a:p>
          <a:p>
            <a:pPr marL="285750" lvl="0" indent="-285750">
              <a:buClr>
                <a:srgbClr val="000000"/>
              </a:buClr>
              <a:buFont typeface="Arial" panose="020B0604020202020204" pitchFamily="34" charset="0"/>
              <a:buChar char="•"/>
              <a:defRPr/>
            </a:pPr>
            <a:r>
              <a:rPr lang="en-US" kern="0">
                <a:solidFill>
                  <a:schemeClr val="tx1"/>
                </a:solidFill>
                <a:latin typeface="Arial" panose="020B0604020202020204" pitchFamily="34" charset="0"/>
                <a:cs typeface="Arial" panose="020B0604020202020204" pitchFamily="34" charset="0"/>
                <a:sym typeface="Arial"/>
              </a:rPr>
              <a:t>If applicable - car of Interest (Model + MY)</a:t>
            </a:r>
          </a:p>
        </p:txBody>
      </p:sp>
      <p:cxnSp>
        <p:nvCxnSpPr>
          <p:cNvPr id="8" name="Straight Connector 7">
            <a:extLst>
              <a:ext uri="{FF2B5EF4-FFF2-40B4-BE49-F238E27FC236}">
                <a16:creationId xmlns:a16="http://schemas.microsoft.com/office/drawing/2014/main" id="{DE7F59C8-2A97-1235-7BC2-B0ACBA3DFB80}"/>
              </a:ext>
            </a:extLst>
          </p:cNvPr>
          <p:cNvCxnSpPr>
            <a:cxnSpLocks/>
          </p:cNvCxnSpPr>
          <p:nvPr/>
        </p:nvCxnSpPr>
        <p:spPr>
          <a:xfrm>
            <a:off x="5813399" y="2700411"/>
            <a:ext cx="565202" cy="0"/>
          </a:xfrm>
          <a:prstGeom prst="line">
            <a:avLst/>
          </a:prstGeom>
          <a:ln w="28575">
            <a:solidFill>
              <a:srgbClr val="293878"/>
            </a:solidFill>
          </a:ln>
        </p:spPr>
        <p:style>
          <a:lnRef idx="1">
            <a:schemeClr val="accent3"/>
          </a:lnRef>
          <a:fillRef idx="0">
            <a:schemeClr val="accent3"/>
          </a:fillRef>
          <a:effectRef idx="0">
            <a:schemeClr val="accent3"/>
          </a:effectRef>
          <a:fontRef idx="minor">
            <a:schemeClr val="tx1"/>
          </a:fontRef>
        </p:style>
      </p:cxnSp>
    </p:spTree>
    <p:custDataLst>
      <p:tags r:id="rId1"/>
    </p:custDataLst>
    <p:extLst>
      <p:ext uri="{BB962C8B-B14F-4D97-AF65-F5344CB8AC3E}">
        <p14:creationId xmlns:p14="http://schemas.microsoft.com/office/powerpoint/2010/main" val="22495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7397EF82-CC71-1A66-7614-BA088B8070B0}"/>
              </a:ext>
            </a:extLst>
          </p:cNvPr>
          <p:cNvSpPr txBox="1">
            <a:spLocks/>
          </p:cNvSpPr>
          <p:nvPr/>
        </p:nvSpPr>
        <p:spPr>
          <a:xfrm>
            <a:off x="323850" y="187987"/>
            <a:ext cx="11544300" cy="380475"/>
          </a:xfrm>
          <a:prstGeom prst="rect">
            <a:avLst/>
          </a:prstGeom>
        </p:spPr>
        <p:txBody>
          <a:bodyPr/>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lvl="0">
              <a:buClr>
                <a:srgbClr val="005BAA"/>
              </a:buClr>
              <a:defRPr/>
            </a:pPr>
            <a:r>
              <a:rPr lang="en-US" sz="2000" b="1" kern="0">
                <a:solidFill>
                  <a:srgbClr val="005BAA"/>
                </a:solidFill>
                <a:latin typeface="Arial" panose="020B0604020202020204" pitchFamily="34" charset="0"/>
                <a:cs typeface="Arial" panose="020B0604020202020204" pitchFamily="34" charset="0"/>
              </a:rPr>
              <a:t>QUALITY RESPONSE BY PHONE</a:t>
            </a:r>
          </a:p>
        </p:txBody>
      </p:sp>
      <p:sp>
        <p:nvSpPr>
          <p:cNvPr id="16" name="Rectangle 15">
            <a:extLst>
              <a:ext uri="{FF2B5EF4-FFF2-40B4-BE49-F238E27FC236}">
                <a16:creationId xmlns:a16="http://schemas.microsoft.com/office/drawing/2014/main" id="{E2C94EAE-C431-A0BA-D46A-FAA3C0F27FD3}"/>
              </a:ext>
            </a:extLst>
          </p:cNvPr>
          <p:cNvSpPr/>
          <p:nvPr/>
        </p:nvSpPr>
        <p:spPr>
          <a:xfrm>
            <a:off x="537576" y="1099319"/>
            <a:ext cx="5364897" cy="914221"/>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23" name="Title 1">
            <a:extLst>
              <a:ext uri="{FF2B5EF4-FFF2-40B4-BE49-F238E27FC236}">
                <a16:creationId xmlns:a16="http://schemas.microsoft.com/office/drawing/2014/main" id="{174927EA-6D0A-8582-1A59-6850C2EA8CF8}"/>
              </a:ext>
            </a:extLst>
          </p:cNvPr>
          <p:cNvSpPr txBox="1">
            <a:spLocks/>
          </p:cNvSpPr>
          <p:nvPr/>
        </p:nvSpPr>
        <p:spPr bwMode="gray">
          <a:xfrm>
            <a:off x="537573" y="1417929"/>
            <a:ext cx="536490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Greeting</a:t>
            </a:r>
          </a:p>
        </p:txBody>
      </p:sp>
      <p:sp>
        <p:nvSpPr>
          <p:cNvPr id="30" name="Rectangle 29">
            <a:extLst>
              <a:ext uri="{FF2B5EF4-FFF2-40B4-BE49-F238E27FC236}">
                <a16:creationId xmlns:a16="http://schemas.microsoft.com/office/drawing/2014/main" id="{300DFFF6-6C42-A061-71D2-41991B728A8C}"/>
              </a:ext>
            </a:extLst>
          </p:cNvPr>
          <p:cNvSpPr/>
          <p:nvPr/>
        </p:nvSpPr>
        <p:spPr>
          <a:xfrm>
            <a:off x="537577" y="2185080"/>
            <a:ext cx="5364896" cy="914221"/>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31" name="Title 1">
            <a:extLst>
              <a:ext uri="{FF2B5EF4-FFF2-40B4-BE49-F238E27FC236}">
                <a16:creationId xmlns:a16="http://schemas.microsoft.com/office/drawing/2014/main" id="{76385FE4-BC89-EA2D-D305-40620321B00E}"/>
              </a:ext>
            </a:extLst>
          </p:cNvPr>
          <p:cNvSpPr txBox="1">
            <a:spLocks/>
          </p:cNvSpPr>
          <p:nvPr/>
        </p:nvSpPr>
        <p:spPr bwMode="gray">
          <a:xfrm>
            <a:off x="537573" y="2503690"/>
            <a:ext cx="536489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Data verification</a:t>
            </a:r>
          </a:p>
        </p:txBody>
      </p:sp>
      <p:sp>
        <p:nvSpPr>
          <p:cNvPr id="32" name="Rectangle 31">
            <a:extLst>
              <a:ext uri="{FF2B5EF4-FFF2-40B4-BE49-F238E27FC236}">
                <a16:creationId xmlns:a16="http://schemas.microsoft.com/office/drawing/2014/main" id="{4951F9E0-E564-31AE-75A1-09E6136221B3}"/>
              </a:ext>
            </a:extLst>
          </p:cNvPr>
          <p:cNvSpPr/>
          <p:nvPr/>
        </p:nvSpPr>
        <p:spPr>
          <a:xfrm>
            <a:off x="537576" y="3270841"/>
            <a:ext cx="5364896" cy="914221"/>
          </a:xfrm>
          <a:prstGeom prst="rect">
            <a:avLst/>
          </a:prstGeom>
          <a:solidFill>
            <a:srgbClr val="2437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33" name="Title 1">
            <a:extLst>
              <a:ext uri="{FF2B5EF4-FFF2-40B4-BE49-F238E27FC236}">
                <a16:creationId xmlns:a16="http://schemas.microsoft.com/office/drawing/2014/main" id="{631B3DC3-91B7-DD17-DE12-192F82582672}"/>
              </a:ext>
            </a:extLst>
          </p:cNvPr>
          <p:cNvSpPr txBox="1">
            <a:spLocks/>
          </p:cNvSpPr>
          <p:nvPr/>
        </p:nvSpPr>
        <p:spPr bwMode="gray">
          <a:xfrm>
            <a:off x="537572" y="3589451"/>
            <a:ext cx="53648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Confirm appointment</a:t>
            </a:r>
          </a:p>
        </p:txBody>
      </p:sp>
      <p:sp>
        <p:nvSpPr>
          <p:cNvPr id="34" name="Rectangle 33">
            <a:extLst>
              <a:ext uri="{FF2B5EF4-FFF2-40B4-BE49-F238E27FC236}">
                <a16:creationId xmlns:a16="http://schemas.microsoft.com/office/drawing/2014/main" id="{6CE8A4AF-1D09-5C47-F0AD-196DC7E5A752}"/>
              </a:ext>
            </a:extLst>
          </p:cNvPr>
          <p:cNvSpPr/>
          <p:nvPr/>
        </p:nvSpPr>
        <p:spPr>
          <a:xfrm>
            <a:off x="537575" y="4356602"/>
            <a:ext cx="5364895" cy="914221"/>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35" name="Title 1">
            <a:extLst>
              <a:ext uri="{FF2B5EF4-FFF2-40B4-BE49-F238E27FC236}">
                <a16:creationId xmlns:a16="http://schemas.microsoft.com/office/drawing/2014/main" id="{297A1648-161E-B6C8-06CC-672430079CF4}"/>
              </a:ext>
            </a:extLst>
          </p:cNvPr>
          <p:cNvSpPr txBox="1">
            <a:spLocks/>
          </p:cNvSpPr>
          <p:nvPr/>
        </p:nvSpPr>
        <p:spPr bwMode="gray">
          <a:xfrm>
            <a:off x="537572" y="4675212"/>
            <a:ext cx="53648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lang="en-US" sz="1800" kern="0">
                <a:solidFill>
                  <a:schemeClr val="bg1"/>
                </a:solidFill>
                <a:latin typeface="Arial (Headings)"/>
                <a:cs typeface="Calibri"/>
              </a:rPr>
              <a:t>Build rapport</a:t>
            </a:r>
            <a:endParaRPr kumimoji="0" lang="en-US" sz="1800" b="0" i="0" u="none" strike="noStrike" kern="0" cap="none" spc="0" normalizeH="0" baseline="0" noProof="0">
              <a:ln>
                <a:noFill/>
              </a:ln>
              <a:solidFill>
                <a:schemeClr val="bg1"/>
              </a:solidFill>
              <a:effectLst/>
              <a:uLnTx/>
              <a:uFillTx/>
              <a:latin typeface="Arial (Headings)"/>
              <a:ea typeface="+mj-ea"/>
              <a:cs typeface="Calibri"/>
            </a:endParaRPr>
          </a:p>
        </p:txBody>
      </p:sp>
      <p:sp>
        <p:nvSpPr>
          <p:cNvPr id="3" name="Rectangle 2">
            <a:extLst>
              <a:ext uri="{FF2B5EF4-FFF2-40B4-BE49-F238E27FC236}">
                <a16:creationId xmlns:a16="http://schemas.microsoft.com/office/drawing/2014/main" id="{2B8EC6EE-17BB-BB04-6EA2-BF2730C413FB}"/>
              </a:ext>
            </a:extLst>
          </p:cNvPr>
          <p:cNvSpPr/>
          <p:nvPr/>
        </p:nvSpPr>
        <p:spPr>
          <a:xfrm>
            <a:off x="537575" y="5489068"/>
            <a:ext cx="5364895" cy="914221"/>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4" name="Title 1">
            <a:extLst>
              <a:ext uri="{FF2B5EF4-FFF2-40B4-BE49-F238E27FC236}">
                <a16:creationId xmlns:a16="http://schemas.microsoft.com/office/drawing/2014/main" id="{CD967A1D-4610-207C-DE84-FC50C2221C27}"/>
              </a:ext>
            </a:extLst>
          </p:cNvPr>
          <p:cNvSpPr txBox="1">
            <a:spLocks/>
          </p:cNvSpPr>
          <p:nvPr/>
        </p:nvSpPr>
        <p:spPr bwMode="gray">
          <a:xfrm>
            <a:off x="537572" y="5807678"/>
            <a:ext cx="53648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Summary</a:t>
            </a:r>
          </a:p>
        </p:txBody>
      </p:sp>
      <p:sp>
        <p:nvSpPr>
          <p:cNvPr id="7" name="Rectangle 6">
            <a:extLst>
              <a:ext uri="{FF2B5EF4-FFF2-40B4-BE49-F238E27FC236}">
                <a16:creationId xmlns:a16="http://schemas.microsoft.com/office/drawing/2014/main" id="{170B5A49-06C3-DD7A-91C7-B8D9CF65EFB8}"/>
              </a:ext>
            </a:extLst>
          </p:cNvPr>
          <p:cNvSpPr/>
          <p:nvPr/>
        </p:nvSpPr>
        <p:spPr>
          <a:xfrm>
            <a:off x="6372670" y="1097135"/>
            <a:ext cx="3616271" cy="5306147"/>
          </a:xfrm>
          <a:prstGeom prst="rect">
            <a:avLst/>
          </a:prstGeom>
          <a:solidFill>
            <a:srgbClr val="243782">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buClr>
                <a:srgbClr val="000000"/>
              </a:buClr>
              <a:buFont typeface="Arial" panose="020B0604020202020204" pitchFamily="34" charset="0"/>
              <a:buChar char="•"/>
              <a:defRPr/>
            </a:pPr>
            <a:r>
              <a:rPr lang="en-US" kern="0">
                <a:solidFill>
                  <a:schemeClr val="tx1"/>
                </a:solidFill>
                <a:latin typeface="Arial" panose="020B0604020202020204" pitchFamily="34" charset="0"/>
                <a:cs typeface="Arial" panose="020B0604020202020204" pitchFamily="34" charset="0"/>
                <a:sym typeface="Arial"/>
              </a:rPr>
              <a:t>Confirm that the pre-selected day and time for an appointment is correct. </a:t>
            </a:r>
          </a:p>
          <a:p>
            <a:pPr marL="285750" lvl="0" indent="-285750">
              <a:buClr>
                <a:srgbClr val="000000"/>
              </a:buClr>
              <a:buFont typeface="Arial" panose="020B0604020202020204" pitchFamily="34" charset="0"/>
              <a:buChar char="•"/>
              <a:defRPr/>
            </a:pPr>
            <a:endParaRPr lang="en-US" kern="0">
              <a:solidFill>
                <a:schemeClr val="tx1"/>
              </a:solidFill>
              <a:latin typeface="Arial" panose="020B0604020202020204" pitchFamily="34" charset="0"/>
              <a:cs typeface="Arial" panose="020B0604020202020204" pitchFamily="34" charset="0"/>
              <a:sym typeface="Arial"/>
            </a:endParaRPr>
          </a:p>
          <a:p>
            <a:pPr marL="285750" lvl="0" indent="-285750">
              <a:buClr>
                <a:srgbClr val="000000"/>
              </a:buClr>
              <a:buFont typeface="Arial" panose="020B0604020202020204" pitchFamily="34" charset="0"/>
              <a:buChar char="•"/>
              <a:defRPr/>
            </a:pPr>
            <a:r>
              <a:rPr lang="en-US" kern="0">
                <a:solidFill>
                  <a:schemeClr val="tx1"/>
                </a:solidFill>
                <a:latin typeface="Arial" panose="020B0604020202020204" pitchFamily="34" charset="0"/>
                <a:cs typeface="Arial" panose="020B0604020202020204" pitchFamily="34" charset="0"/>
                <a:sym typeface="Arial"/>
              </a:rPr>
              <a:t>If there’s a need to change the date/time – be flexible</a:t>
            </a:r>
          </a:p>
          <a:p>
            <a:pPr marL="285750" lvl="0" indent="-285750">
              <a:buClr>
                <a:srgbClr val="000000"/>
              </a:buClr>
              <a:buFont typeface="Arial" panose="020B0604020202020204" pitchFamily="34" charset="0"/>
              <a:buChar char="•"/>
              <a:defRPr/>
            </a:pPr>
            <a:endParaRPr lang="en-US" kern="0">
              <a:solidFill>
                <a:schemeClr val="tx1"/>
              </a:solidFill>
              <a:latin typeface="Arial" panose="020B0604020202020204" pitchFamily="34" charset="0"/>
              <a:cs typeface="Arial" panose="020B0604020202020204" pitchFamily="34" charset="0"/>
              <a:sym typeface="Arial"/>
            </a:endParaRPr>
          </a:p>
          <a:p>
            <a:pPr marL="285750" lvl="0" indent="-285750">
              <a:buClr>
                <a:srgbClr val="000000"/>
              </a:buClr>
              <a:buFont typeface="Arial" panose="020B0604020202020204" pitchFamily="34" charset="0"/>
              <a:buChar char="•"/>
              <a:defRPr/>
            </a:pPr>
            <a:r>
              <a:rPr lang="en-US" kern="0">
                <a:solidFill>
                  <a:schemeClr val="tx1"/>
                </a:solidFill>
                <a:latin typeface="Arial" panose="020B0604020202020204" pitchFamily="34" charset="0"/>
                <a:cs typeface="Arial" panose="020B0604020202020204" pitchFamily="34" charset="0"/>
                <a:sym typeface="Arial"/>
              </a:rPr>
              <a:t>Is it possible to do an at-home test drives</a:t>
            </a:r>
          </a:p>
        </p:txBody>
      </p:sp>
      <p:cxnSp>
        <p:nvCxnSpPr>
          <p:cNvPr id="8" name="Straight Connector 7">
            <a:extLst>
              <a:ext uri="{FF2B5EF4-FFF2-40B4-BE49-F238E27FC236}">
                <a16:creationId xmlns:a16="http://schemas.microsoft.com/office/drawing/2014/main" id="{DE7F59C8-2A97-1235-7BC2-B0ACBA3DFB80}"/>
              </a:ext>
            </a:extLst>
          </p:cNvPr>
          <p:cNvCxnSpPr>
            <a:cxnSpLocks/>
          </p:cNvCxnSpPr>
          <p:nvPr/>
        </p:nvCxnSpPr>
        <p:spPr>
          <a:xfrm>
            <a:off x="5813399" y="3731769"/>
            <a:ext cx="565202" cy="0"/>
          </a:xfrm>
          <a:prstGeom prst="line">
            <a:avLst/>
          </a:prstGeom>
          <a:ln w="28575">
            <a:solidFill>
              <a:srgbClr val="293878"/>
            </a:solidFill>
          </a:ln>
        </p:spPr>
        <p:style>
          <a:lnRef idx="1">
            <a:schemeClr val="accent3"/>
          </a:lnRef>
          <a:fillRef idx="0">
            <a:schemeClr val="accent3"/>
          </a:fillRef>
          <a:effectRef idx="0">
            <a:schemeClr val="accent3"/>
          </a:effectRef>
          <a:fontRef idx="minor">
            <a:schemeClr val="tx1"/>
          </a:fontRef>
        </p:style>
      </p:cxnSp>
    </p:spTree>
    <p:custDataLst>
      <p:tags r:id="rId1"/>
    </p:custDataLst>
    <p:extLst>
      <p:ext uri="{BB962C8B-B14F-4D97-AF65-F5344CB8AC3E}">
        <p14:creationId xmlns:p14="http://schemas.microsoft.com/office/powerpoint/2010/main" val="3103689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7397EF82-CC71-1A66-7614-BA088B8070B0}"/>
              </a:ext>
            </a:extLst>
          </p:cNvPr>
          <p:cNvSpPr txBox="1">
            <a:spLocks/>
          </p:cNvSpPr>
          <p:nvPr/>
        </p:nvSpPr>
        <p:spPr>
          <a:xfrm>
            <a:off x="323850" y="187987"/>
            <a:ext cx="11544300" cy="380475"/>
          </a:xfrm>
          <a:prstGeom prst="rect">
            <a:avLst/>
          </a:prstGeom>
        </p:spPr>
        <p:txBody>
          <a:bodyPr/>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lvl="0">
              <a:buClr>
                <a:srgbClr val="005BAA"/>
              </a:buClr>
              <a:defRPr/>
            </a:pPr>
            <a:r>
              <a:rPr lang="en-US" sz="2000" b="1" kern="0">
                <a:solidFill>
                  <a:srgbClr val="005BAA"/>
                </a:solidFill>
                <a:latin typeface="Arial" panose="020B0604020202020204" pitchFamily="34" charset="0"/>
                <a:cs typeface="Arial" panose="020B0604020202020204" pitchFamily="34" charset="0"/>
              </a:rPr>
              <a:t>QUALITY RESPONSE BY PHONE</a:t>
            </a:r>
          </a:p>
        </p:txBody>
      </p:sp>
      <p:sp>
        <p:nvSpPr>
          <p:cNvPr id="16" name="Rectangle 15">
            <a:extLst>
              <a:ext uri="{FF2B5EF4-FFF2-40B4-BE49-F238E27FC236}">
                <a16:creationId xmlns:a16="http://schemas.microsoft.com/office/drawing/2014/main" id="{E2C94EAE-C431-A0BA-D46A-FAA3C0F27FD3}"/>
              </a:ext>
            </a:extLst>
          </p:cNvPr>
          <p:cNvSpPr/>
          <p:nvPr/>
        </p:nvSpPr>
        <p:spPr>
          <a:xfrm>
            <a:off x="537576" y="1099319"/>
            <a:ext cx="5364897" cy="914221"/>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23" name="Title 1">
            <a:extLst>
              <a:ext uri="{FF2B5EF4-FFF2-40B4-BE49-F238E27FC236}">
                <a16:creationId xmlns:a16="http://schemas.microsoft.com/office/drawing/2014/main" id="{174927EA-6D0A-8582-1A59-6850C2EA8CF8}"/>
              </a:ext>
            </a:extLst>
          </p:cNvPr>
          <p:cNvSpPr txBox="1">
            <a:spLocks/>
          </p:cNvSpPr>
          <p:nvPr/>
        </p:nvSpPr>
        <p:spPr bwMode="gray">
          <a:xfrm>
            <a:off x="537573" y="1417929"/>
            <a:ext cx="536490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Greeting</a:t>
            </a:r>
          </a:p>
        </p:txBody>
      </p:sp>
      <p:sp>
        <p:nvSpPr>
          <p:cNvPr id="30" name="Rectangle 29">
            <a:extLst>
              <a:ext uri="{FF2B5EF4-FFF2-40B4-BE49-F238E27FC236}">
                <a16:creationId xmlns:a16="http://schemas.microsoft.com/office/drawing/2014/main" id="{300DFFF6-6C42-A061-71D2-41991B728A8C}"/>
              </a:ext>
            </a:extLst>
          </p:cNvPr>
          <p:cNvSpPr/>
          <p:nvPr/>
        </p:nvSpPr>
        <p:spPr>
          <a:xfrm>
            <a:off x="537577" y="2185080"/>
            <a:ext cx="5364896" cy="914221"/>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31" name="Title 1">
            <a:extLst>
              <a:ext uri="{FF2B5EF4-FFF2-40B4-BE49-F238E27FC236}">
                <a16:creationId xmlns:a16="http://schemas.microsoft.com/office/drawing/2014/main" id="{76385FE4-BC89-EA2D-D305-40620321B00E}"/>
              </a:ext>
            </a:extLst>
          </p:cNvPr>
          <p:cNvSpPr txBox="1">
            <a:spLocks/>
          </p:cNvSpPr>
          <p:nvPr/>
        </p:nvSpPr>
        <p:spPr bwMode="gray">
          <a:xfrm>
            <a:off x="537573" y="2503690"/>
            <a:ext cx="536489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Data verification</a:t>
            </a:r>
          </a:p>
        </p:txBody>
      </p:sp>
      <p:sp>
        <p:nvSpPr>
          <p:cNvPr id="32" name="Rectangle 31">
            <a:extLst>
              <a:ext uri="{FF2B5EF4-FFF2-40B4-BE49-F238E27FC236}">
                <a16:creationId xmlns:a16="http://schemas.microsoft.com/office/drawing/2014/main" id="{4951F9E0-E564-31AE-75A1-09E6136221B3}"/>
              </a:ext>
            </a:extLst>
          </p:cNvPr>
          <p:cNvSpPr/>
          <p:nvPr/>
        </p:nvSpPr>
        <p:spPr>
          <a:xfrm>
            <a:off x="537576" y="3270841"/>
            <a:ext cx="5364896" cy="914221"/>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33" name="Title 1">
            <a:extLst>
              <a:ext uri="{FF2B5EF4-FFF2-40B4-BE49-F238E27FC236}">
                <a16:creationId xmlns:a16="http://schemas.microsoft.com/office/drawing/2014/main" id="{631B3DC3-91B7-DD17-DE12-192F82582672}"/>
              </a:ext>
            </a:extLst>
          </p:cNvPr>
          <p:cNvSpPr txBox="1">
            <a:spLocks/>
          </p:cNvSpPr>
          <p:nvPr/>
        </p:nvSpPr>
        <p:spPr bwMode="gray">
          <a:xfrm>
            <a:off x="537572" y="3589451"/>
            <a:ext cx="5364895" cy="276999"/>
          </a:xfrm>
          <a:prstGeom prst="rect">
            <a:avLst/>
          </a:prstGeom>
          <a:solidFill>
            <a:schemeClr val="bg1">
              <a:lumMod val="95000"/>
            </a:schemeClr>
          </a:solidFill>
          <a:ln>
            <a:noFill/>
          </a:ln>
          <a:effec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Confirm appointment</a:t>
            </a:r>
          </a:p>
        </p:txBody>
      </p:sp>
      <p:sp>
        <p:nvSpPr>
          <p:cNvPr id="34" name="Rectangle 33">
            <a:extLst>
              <a:ext uri="{FF2B5EF4-FFF2-40B4-BE49-F238E27FC236}">
                <a16:creationId xmlns:a16="http://schemas.microsoft.com/office/drawing/2014/main" id="{6CE8A4AF-1D09-5C47-F0AD-196DC7E5A752}"/>
              </a:ext>
            </a:extLst>
          </p:cNvPr>
          <p:cNvSpPr/>
          <p:nvPr/>
        </p:nvSpPr>
        <p:spPr>
          <a:xfrm>
            <a:off x="537575" y="4356602"/>
            <a:ext cx="5364895" cy="914221"/>
          </a:xfrm>
          <a:prstGeom prst="rect">
            <a:avLst/>
          </a:prstGeom>
          <a:solidFill>
            <a:srgbClr val="2437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35" name="Title 1">
            <a:extLst>
              <a:ext uri="{FF2B5EF4-FFF2-40B4-BE49-F238E27FC236}">
                <a16:creationId xmlns:a16="http://schemas.microsoft.com/office/drawing/2014/main" id="{297A1648-161E-B6C8-06CC-672430079CF4}"/>
              </a:ext>
            </a:extLst>
          </p:cNvPr>
          <p:cNvSpPr txBox="1">
            <a:spLocks/>
          </p:cNvSpPr>
          <p:nvPr/>
        </p:nvSpPr>
        <p:spPr bwMode="gray">
          <a:xfrm>
            <a:off x="537572" y="4675212"/>
            <a:ext cx="53648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Build rapport</a:t>
            </a:r>
          </a:p>
        </p:txBody>
      </p:sp>
      <p:sp>
        <p:nvSpPr>
          <p:cNvPr id="3" name="Rectangle 2">
            <a:extLst>
              <a:ext uri="{FF2B5EF4-FFF2-40B4-BE49-F238E27FC236}">
                <a16:creationId xmlns:a16="http://schemas.microsoft.com/office/drawing/2014/main" id="{2B8EC6EE-17BB-BB04-6EA2-BF2730C413FB}"/>
              </a:ext>
            </a:extLst>
          </p:cNvPr>
          <p:cNvSpPr/>
          <p:nvPr/>
        </p:nvSpPr>
        <p:spPr>
          <a:xfrm>
            <a:off x="537575" y="5489068"/>
            <a:ext cx="5364895" cy="914221"/>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4" name="Title 1">
            <a:extLst>
              <a:ext uri="{FF2B5EF4-FFF2-40B4-BE49-F238E27FC236}">
                <a16:creationId xmlns:a16="http://schemas.microsoft.com/office/drawing/2014/main" id="{CD967A1D-4610-207C-DE84-FC50C2221C27}"/>
              </a:ext>
            </a:extLst>
          </p:cNvPr>
          <p:cNvSpPr txBox="1">
            <a:spLocks/>
          </p:cNvSpPr>
          <p:nvPr/>
        </p:nvSpPr>
        <p:spPr bwMode="gray">
          <a:xfrm>
            <a:off x="537572" y="5807678"/>
            <a:ext cx="53648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Summary</a:t>
            </a:r>
          </a:p>
        </p:txBody>
      </p:sp>
      <p:sp>
        <p:nvSpPr>
          <p:cNvPr id="7" name="Rectangle 6">
            <a:extLst>
              <a:ext uri="{FF2B5EF4-FFF2-40B4-BE49-F238E27FC236}">
                <a16:creationId xmlns:a16="http://schemas.microsoft.com/office/drawing/2014/main" id="{170B5A49-06C3-DD7A-91C7-B8D9CF65EFB8}"/>
              </a:ext>
            </a:extLst>
          </p:cNvPr>
          <p:cNvSpPr/>
          <p:nvPr/>
        </p:nvSpPr>
        <p:spPr>
          <a:xfrm>
            <a:off x="6372670" y="1097135"/>
            <a:ext cx="3616271" cy="5306147"/>
          </a:xfrm>
          <a:prstGeom prst="rect">
            <a:avLst/>
          </a:prstGeom>
          <a:solidFill>
            <a:srgbClr val="243782">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Clr>
                <a:srgbClr val="000000"/>
              </a:buClr>
              <a:buFont typeface="Arial" panose="020B0604020202020204" pitchFamily="34" charset="0"/>
              <a:buChar char="•"/>
              <a:defRPr/>
            </a:pPr>
            <a:r>
              <a:rPr lang="en-US" kern="0">
                <a:solidFill>
                  <a:schemeClr val="tx1"/>
                </a:solidFill>
                <a:latin typeface="Arial" panose="020B0604020202020204" pitchFamily="34" charset="0"/>
                <a:cs typeface="Arial" panose="020B0604020202020204" pitchFamily="34" charset="0"/>
                <a:sym typeface="Arial"/>
              </a:rPr>
              <a:t>Answer and/or address any additional questions that might come up. </a:t>
            </a:r>
          </a:p>
          <a:p>
            <a:pPr lvl="0">
              <a:buClr>
                <a:srgbClr val="000000"/>
              </a:buClr>
              <a:defRPr/>
            </a:pPr>
            <a:endParaRPr lang="en-US" kern="0">
              <a:solidFill>
                <a:schemeClr val="tx1"/>
              </a:solidFill>
              <a:latin typeface="Arial" panose="020B0604020202020204" pitchFamily="34" charset="0"/>
              <a:cs typeface="Arial" panose="020B0604020202020204" pitchFamily="34" charset="0"/>
              <a:sym typeface="Arial"/>
            </a:endParaRPr>
          </a:p>
          <a:p>
            <a:pPr marL="285750" lvl="0" indent="-285750">
              <a:buClr>
                <a:srgbClr val="000000"/>
              </a:buClr>
              <a:buFont typeface="Arial" panose="020B0604020202020204" pitchFamily="34" charset="0"/>
              <a:buChar char="•"/>
              <a:defRPr/>
            </a:pPr>
            <a:r>
              <a:rPr lang="en-US" kern="0">
                <a:solidFill>
                  <a:schemeClr val="tx1"/>
                </a:solidFill>
                <a:latin typeface="Arial" panose="020B0604020202020204" pitchFamily="34" charset="0"/>
                <a:cs typeface="Arial" panose="020B0604020202020204" pitchFamily="34" charset="0"/>
                <a:sym typeface="Arial"/>
              </a:rPr>
              <a:t>When possible, keep it brief.</a:t>
            </a:r>
          </a:p>
          <a:p>
            <a:pPr lvl="0">
              <a:buClr>
                <a:srgbClr val="000000"/>
              </a:buClr>
              <a:defRPr/>
            </a:pPr>
            <a:endParaRPr lang="en-US" kern="0">
              <a:solidFill>
                <a:schemeClr val="tx1"/>
              </a:solidFill>
              <a:latin typeface="Arial" panose="020B0604020202020204" pitchFamily="34" charset="0"/>
              <a:cs typeface="Arial" panose="020B0604020202020204" pitchFamily="34" charset="0"/>
              <a:sym typeface="Arial"/>
            </a:endParaRPr>
          </a:p>
          <a:p>
            <a:pPr marL="285750" indent="-285750">
              <a:buClr>
                <a:srgbClr val="000000"/>
              </a:buClr>
              <a:buFont typeface="Arial" panose="020B0604020202020204" pitchFamily="34" charset="0"/>
              <a:buChar char="•"/>
              <a:defRPr/>
            </a:pPr>
            <a:r>
              <a:rPr lang="en-US" kern="0">
                <a:solidFill>
                  <a:schemeClr val="tx1"/>
                </a:solidFill>
                <a:latin typeface="Arial" panose="020B0604020202020204" pitchFamily="34" charset="0"/>
                <a:cs typeface="Arial" panose="020B0604020202020204" pitchFamily="34" charset="0"/>
                <a:sym typeface="Arial"/>
              </a:rPr>
              <a:t>Take note on any additional information the customer might mention.</a:t>
            </a:r>
          </a:p>
          <a:p>
            <a:pPr>
              <a:buClr>
                <a:srgbClr val="000000"/>
              </a:buClr>
              <a:defRPr/>
            </a:pPr>
            <a:endParaRPr lang="en-US" kern="0">
              <a:solidFill>
                <a:schemeClr val="tx1"/>
              </a:solidFill>
              <a:latin typeface="Arial" panose="020B0604020202020204" pitchFamily="34" charset="0"/>
              <a:cs typeface="Arial" panose="020B0604020202020204" pitchFamily="34" charset="0"/>
              <a:sym typeface="Arial"/>
            </a:endParaRPr>
          </a:p>
          <a:p>
            <a:pPr marL="285750" indent="-285750">
              <a:buClr>
                <a:srgbClr val="000000"/>
              </a:buClr>
              <a:buFont typeface="Arial" panose="020B0604020202020204" pitchFamily="34" charset="0"/>
              <a:buChar char="•"/>
              <a:defRPr/>
            </a:pPr>
            <a:r>
              <a:rPr lang="en-US" kern="0">
                <a:solidFill>
                  <a:schemeClr val="tx1"/>
                </a:solidFill>
                <a:latin typeface="Arial" panose="020B0604020202020204" pitchFamily="34" charset="0"/>
                <a:cs typeface="Arial" panose="020B0604020202020204" pitchFamily="34" charset="0"/>
                <a:sym typeface="Arial"/>
              </a:rPr>
              <a:t>Do they need help with directions to the showroom</a:t>
            </a:r>
          </a:p>
          <a:p>
            <a:pPr marL="285750" indent="-285750">
              <a:buClr>
                <a:srgbClr val="000000"/>
              </a:buClr>
              <a:buFont typeface="Arial" panose="020B0604020202020204" pitchFamily="34" charset="0"/>
              <a:buChar char="•"/>
              <a:defRPr/>
            </a:pPr>
            <a:endParaRPr lang="en-US" kern="0">
              <a:solidFill>
                <a:schemeClr val="tx1"/>
              </a:solidFill>
              <a:latin typeface="Arial" panose="020B0604020202020204" pitchFamily="34" charset="0"/>
              <a:cs typeface="Arial" panose="020B0604020202020204" pitchFamily="34" charset="0"/>
              <a:sym typeface="Arial"/>
            </a:endParaRPr>
          </a:p>
          <a:p>
            <a:pPr marL="285750" indent="-285750">
              <a:buClr>
                <a:srgbClr val="000000"/>
              </a:buClr>
              <a:buFont typeface="Arial" panose="020B0604020202020204" pitchFamily="34" charset="0"/>
              <a:buChar char="•"/>
              <a:defRPr/>
            </a:pPr>
            <a:r>
              <a:rPr lang="en-US" kern="0">
                <a:solidFill>
                  <a:schemeClr val="tx1"/>
                </a:solidFill>
                <a:latin typeface="Arial" panose="020B0604020202020204" pitchFamily="34" charset="0"/>
                <a:cs typeface="Arial" panose="020B0604020202020204" pitchFamily="34" charset="0"/>
                <a:sym typeface="Arial"/>
              </a:rPr>
              <a:t>Who else might be joining them for the appointment</a:t>
            </a:r>
          </a:p>
          <a:p>
            <a:pPr marL="742950" lvl="1" indent="-285750">
              <a:buClr>
                <a:srgbClr val="000000"/>
              </a:buClr>
              <a:buFont typeface="Arial" panose="020B0604020202020204" pitchFamily="34" charset="0"/>
              <a:buChar char="•"/>
              <a:defRPr/>
            </a:pPr>
            <a:endParaRPr lang="en-US" kern="0">
              <a:solidFill>
                <a:schemeClr val="tx1"/>
              </a:solidFill>
              <a:latin typeface="Arial" panose="020B0604020202020204" pitchFamily="34" charset="0"/>
              <a:cs typeface="Arial" panose="020B0604020202020204" pitchFamily="34" charset="0"/>
              <a:sym typeface="Arial"/>
            </a:endParaRPr>
          </a:p>
          <a:p>
            <a:pPr marL="742950" lvl="1" indent="-285750">
              <a:buClr>
                <a:srgbClr val="000000"/>
              </a:buClr>
              <a:buFont typeface="Arial" panose="020B0604020202020204" pitchFamily="34" charset="0"/>
              <a:buChar char="•"/>
              <a:defRPr/>
            </a:pPr>
            <a:endParaRPr lang="en-US" kern="0">
              <a:solidFill>
                <a:schemeClr val="tx1"/>
              </a:solidFill>
              <a:latin typeface="Arial" panose="020B0604020202020204" pitchFamily="34" charset="0"/>
              <a:cs typeface="Arial" panose="020B0604020202020204" pitchFamily="34" charset="0"/>
              <a:sym typeface="Arial"/>
            </a:endParaRPr>
          </a:p>
          <a:p>
            <a:pPr marL="285750" lvl="0" indent="-285750">
              <a:buClr>
                <a:srgbClr val="000000"/>
              </a:buClr>
              <a:buFont typeface="Arial" panose="020B0604020202020204" pitchFamily="34" charset="0"/>
              <a:buChar char="•"/>
              <a:defRPr/>
            </a:pPr>
            <a:endParaRPr lang="en-US" kern="0">
              <a:solidFill>
                <a:schemeClr val="tx1"/>
              </a:solidFill>
              <a:latin typeface="Arial" panose="020B0604020202020204" pitchFamily="34" charset="0"/>
              <a:cs typeface="Arial" panose="020B0604020202020204" pitchFamily="34" charset="0"/>
              <a:sym typeface="Arial"/>
            </a:endParaRPr>
          </a:p>
        </p:txBody>
      </p:sp>
      <p:cxnSp>
        <p:nvCxnSpPr>
          <p:cNvPr id="8" name="Straight Connector 7">
            <a:extLst>
              <a:ext uri="{FF2B5EF4-FFF2-40B4-BE49-F238E27FC236}">
                <a16:creationId xmlns:a16="http://schemas.microsoft.com/office/drawing/2014/main" id="{DE7F59C8-2A97-1235-7BC2-B0ACBA3DFB80}"/>
              </a:ext>
            </a:extLst>
          </p:cNvPr>
          <p:cNvCxnSpPr>
            <a:cxnSpLocks/>
          </p:cNvCxnSpPr>
          <p:nvPr/>
        </p:nvCxnSpPr>
        <p:spPr>
          <a:xfrm>
            <a:off x="5813399" y="4858821"/>
            <a:ext cx="565202" cy="0"/>
          </a:xfrm>
          <a:prstGeom prst="line">
            <a:avLst/>
          </a:prstGeom>
          <a:ln w="28575">
            <a:solidFill>
              <a:srgbClr val="293878"/>
            </a:solidFill>
          </a:ln>
        </p:spPr>
        <p:style>
          <a:lnRef idx="1">
            <a:schemeClr val="accent3"/>
          </a:lnRef>
          <a:fillRef idx="0">
            <a:schemeClr val="accent3"/>
          </a:fillRef>
          <a:effectRef idx="0">
            <a:schemeClr val="accent3"/>
          </a:effectRef>
          <a:fontRef idx="minor">
            <a:schemeClr val="tx1"/>
          </a:fontRef>
        </p:style>
      </p:cxnSp>
    </p:spTree>
    <p:custDataLst>
      <p:tags r:id="rId1"/>
    </p:custDataLst>
    <p:extLst>
      <p:ext uri="{BB962C8B-B14F-4D97-AF65-F5344CB8AC3E}">
        <p14:creationId xmlns:p14="http://schemas.microsoft.com/office/powerpoint/2010/main" val="909412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7397EF82-CC71-1A66-7614-BA088B8070B0}"/>
              </a:ext>
            </a:extLst>
          </p:cNvPr>
          <p:cNvSpPr txBox="1">
            <a:spLocks/>
          </p:cNvSpPr>
          <p:nvPr/>
        </p:nvSpPr>
        <p:spPr>
          <a:xfrm>
            <a:off x="323850" y="187987"/>
            <a:ext cx="11544300" cy="380475"/>
          </a:xfrm>
          <a:prstGeom prst="rect">
            <a:avLst/>
          </a:prstGeom>
        </p:spPr>
        <p:txBody>
          <a:bodyPr/>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lvl="0">
              <a:buClr>
                <a:srgbClr val="005BAA"/>
              </a:buClr>
              <a:defRPr/>
            </a:pPr>
            <a:r>
              <a:rPr lang="en-US" sz="2000" b="1" kern="0">
                <a:solidFill>
                  <a:srgbClr val="005BAA"/>
                </a:solidFill>
                <a:latin typeface="Arial" panose="020B0604020202020204" pitchFamily="34" charset="0"/>
                <a:cs typeface="Arial" panose="020B0604020202020204" pitchFamily="34" charset="0"/>
              </a:rPr>
              <a:t>QUALITY RESPONSE BY PHONE</a:t>
            </a:r>
          </a:p>
        </p:txBody>
      </p:sp>
      <p:sp>
        <p:nvSpPr>
          <p:cNvPr id="16" name="Rectangle 15">
            <a:extLst>
              <a:ext uri="{FF2B5EF4-FFF2-40B4-BE49-F238E27FC236}">
                <a16:creationId xmlns:a16="http://schemas.microsoft.com/office/drawing/2014/main" id="{E2C94EAE-C431-A0BA-D46A-FAA3C0F27FD3}"/>
              </a:ext>
            </a:extLst>
          </p:cNvPr>
          <p:cNvSpPr/>
          <p:nvPr/>
        </p:nvSpPr>
        <p:spPr>
          <a:xfrm>
            <a:off x="537576" y="1099319"/>
            <a:ext cx="5364897" cy="914221"/>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23" name="Title 1">
            <a:extLst>
              <a:ext uri="{FF2B5EF4-FFF2-40B4-BE49-F238E27FC236}">
                <a16:creationId xmlns:a16="http://schemas.microsoft.com/office/drawing/2014/main" id="{174927EA-6D0A-8582-1A59-6850C2EA8CF8}"/>
              </a:ext>
            </a:extLst>
          </p:cNvPr>
          <p:cNvSpPr txBox="1">
            <a:spLocks/>
          </p:cNvSpPr>
          <p:nvPr/>
        </p:nvSpPr>
        <p:spPr bwMode="gray">
          <a:xfrm>
            <a:off x="537573" y="1417929"/>
            <a:ext cx="536490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Greeting</a:t>
            </a:r>
          </a:p>
        </p:txBody>
      </p:sp>
      <p:sp>
        <p:nvSpPr>
          <p:cNvPr id="30" name="Rectangle 29">
            <a:extLst>
              <a:ext uri="{FF2B5EF4-FFF2-40B4-BE49-F238E27FC236}">
                <a16:creationId xmlns:a16="http://schemas.microsoft.com/office/drawing/2014/main" id="{300DFFF6-6C42-A061-71D2-41991B728A8C}"/>
              </a:ext>
            </a:extLst>
          </p:cNvPr>
          <p:cNvSpPr/>
          <p:nvPr/>
        </p:nvSpPr>
        <p:spPr>
          <a:xfrm>
            <a:off x="537577" y="2185080"/>
            <a:ext cx="5364896" cy="914221"/>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31" name="Title 1">
            <a:extLst>
              <a:ext uri="{FF2B5EF4-FFF2-40B4-BE49-F238E27FC236}">
                <a16:creationId xmlns:a16="http://schemas.microsoft.com/office/drawing/2014/main" id="{76385FE4-BC89-EA2D-D305-40620321B00E}"/>
              </a:ext>
            </a:extLst>
          </p:cNvPr>
          <p:cNvSpPr txBox="1">
            <a:spLocks/>
          </p:cNvSpPr>
          <p:nvPr/>
        </p:nvSpPr>
        <p:spPr bwMode="gray">
          <a:xfrm>
            <a:off x="537573" y="2503690"/>
            <a:ext cx="536489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Data verification</a:t>
            </a:r>
          </a:p>
        </p:txBody>
      </p:sp>
      <p:sp>
        <p:nvSpPr>
          <p:cNvPr id="32" name="Rectangle 31">
            <a:extLst>
              <a:ext uri="{FF2B5EF4-FFF2-40B4-BE49-F238E27FC236}">
                <a16:creationId xmlns:a16="http://schemas.microsoft.com/office/drawing/2014/main" id="{4951F9E0-E564-31AE-75A1-09E6136221B3}"/>
              </a:ext>
            </a:extLst>
          </p:cNvPr>
          <p:cNvSpPr/>
          <p:nvPr/>
        </p:nvSpPr>
        <p:spPr>
          <a:xfrm>
            <a:off x="537576" y="3270841"/>
            <a:ext cx="5364896" cy="914221"/>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33" name="Title 1">
            <a:extLst>
              <a:ext uri="{FF2B5EF4-FFF2-40B4-BE49-F238E27FC236}">
                <a16:creationId xmlns:a16="http://schemas.microsoft.com/office/drawing/2014/main" id="{631B3DC3-91B7-DD17-DE12-192F82582672}"/>
              </a:ext>
            </a:extLst>
          </p:cNvPr>
          <p:cNvSpPr txBox="1">
            <a:spLocks/>
          </p:cNvSpPr>
          <p:nvPr/>
        </p:nvSpPr>
        <p:spPr bwMode="gray">
          <a:xfrm>
            <a:off x="537572" y="3589451"/>
            <a:ext cx="53648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Confirm appointment</a:t>
            </a:r>
          </a:p>
        </p:txBody>
      </p:sp>
      <p:sp>
        <p:nvSpPr>
          <p:cNvPr id="34" name="Rectangle 33">
            <a:extLst>
              <a:ext uri="{FF2B5EF4-FFF2-40B4-BE49-F238E27FC236}">
                <a16:creationId xmlns:a16="http://schemas.microsoft.com/office/drawing/2014/main" id="{6CE8A4AF-1D09-5C47-F0AD-196DC7E5A752}"/>
              </a:ext>
            </a:extLst>
          </p:cNvPr>
          <p:cNvSpPr/>
          <p:nvPr/>
        </p:nvSpPr>
        <p:spPr>
          <a:xfrm>
            <a:off x="537575" y="4356602"/>
            <a:ext cx="5364895" cy="914221"/>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35" name="Title 1">
            <a:extLst>
              <a:ext uri="{FF2B5EF4-FFF2-40B4-BE49-F238E27FC236}">
                <a16:creationId xmlns:a16="http://schemas.microsoft.com/office/drawing/2014/main" id="{297A1648-161E-B6C8-06CC-672430079CF4}"/>
              </a:ext>
            </a:extLst>
          </p:cNvPr>
          <p:cNvSpPr txBox="1">
            <a:spLocks/>
          </p:cNvSpPr>
          <p:nvPr/>
        </p:nvSpPr>
        <p:spPr bwMode="gray">
          <a:xfrm>
            <a:off x="537572" y="4675212"/>
            <a:ext cx="53648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Build rapport</a:t>
            </a:r>
          </a:p>
        </p:txBody>
      </p:sp>
      <p:sp>
        <p:nvSpPr>
          <p:cNvPr id="3" name="Rectangle 2">
            <a:extLst>
              <a:ext uri="{FF2B5EF4-FFF2-40B4-BE49-F238E27FC236}">
                <a16:creationId xmlns:a16="http://schemas.microsoft.com/office/drawing/2014/main" id="{2B8EC6EE-17BB-BB04-6EA2-BF2730C413FB}"/>
              </a:ext>
            </a:extLst>
          </p:cNvPr>
          <p:cNvSpPr/>
          <p:nvPr/>
        </p:nvSpPr>
        <p:spPr>
          <a:xfrm>
            <a:off x="537575" y="5489068"/>
            <a:ext cx="5364895" cy="914221"/>
          </a:xfrm>
          <a:prstGeom prst="rect">
            <a:avLst/>
          </a:prstGeom>
          <a:solidFill>
            <a:srgbClr val="2437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4" name="Title 1">
            <a:extLst>
              <a:ext uri="{FF2B5EF4-FFF2-40B4-BE49-F238E27FC236}">
                <a16:creationId xmlns:a16="http://schemas.microsoft.com/office/drawing/2014/main" id="{CD967A1D-4610-207C-DE84-FC50C2221C27}"/>
              </a:ext>
            </a:extLst>
          </p:cNvPr>
          <p:cNvSpPr txBox="1">
            <a:spLocks/>
          </p:cNvSpPr>
          <p:nvPr/>
        </p:nvSpPr>
        <p:spPr bwMode="gray">
          <a:xfrm>
            <a:off x="537572" y="5807678"/>
            <a:ext cx="53648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Summary</a:t>
            </a:r>
          </a:p>
        </p:txBody>
      </p:sp>
      <p:sp>
        <p:nvSpPr>
          <p:cNvPr id="7" name="Rectangle 6">
            <a:extLst>
              <a:ext uri="{FF2B5EF4-FFF2-40B4-BE49-F238E27FC236}">
                <a16:creationId xmlns:a16="http://schemas.microsoft.com/office/drawing/2014/main" id="{170B5A49-06C3-DD7A-91C7-B8D9CF65EFB8}"/>
              </a:ext>
            </a:extLst>
          </p:cNvPr>
          <p:cNvSpPr/>
          <p:nvPr/>
        </p:nvSpPr>
        <p:spPr>
          <a:xfrm>
            <a:off x="6372670" y="1097135"/>
            <a:ext cx="3616271" cy="5306147"/>
          </a:xfrm>
          <a:prstGeom prst="rect">
            <a:avLst/>
          </a:prstGeom>
          <a:solidFill>
            <a:srgbClr val="243782">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buClr>
                <a:srgbClr val="000000"/>
              </a:buClr>
              <a:buFont typeface="Arial" panose="020B0604020202020204" pitchFamily="34" charset="0"/>
              <a:buChar char="•"/>
              <a:defRPr/>
            </a:pPr>
            <a:r>
              <a:rPr lang="en-US" kern="0">
                <a:solidFill>
                  <a:schemeClr val="tx1"/>
                </a:solidFill>
                <a:latin typeface="Arial" panose="020B0604020202020204" pitchFamily="34" charset="0"/>
                <a:cs typeface="Arial" panose="020B0604020202020204" pitchFamily="34" charset="0"/>
                <a:sym typeface="Arial"/>
              </a:rPr>
              <a:t>Summarize all the agreements / booking / etc..</a:t>
            </a:r>
          </a:p>
          <a:p>
            <a:pPr marL="285750" lvl="0" indent="-285750">
              <a:buClr>
                <a:srgbClr val="000000"/>
              </a:buClr>
              <a:buFont typeface="Arial" panose="020B0604020202020204" pitchFamily="34" charset="0"/>
              <a:buChar char="•"/>
              <a:defRPr/>
            </a:pPr>
            <a:endParaRPr lang="en-US" kern="0">
              <a:solidFill>
                <a:schemeClr val="tx1"/>
              </a:solidFill>
              <a:latin typeface="Arial" panose="020B0604020202020204" pitchFamily="34" charset="0"/>
              <a:cs typeface="Arial" panose="020B0604020202020204" pitchFamily="34" charset="0"/>
              <a:sym typeface="Arial"/>
            </a:endParaRPr>
          </a:p>
          <a:p>
            <a:pPr marL="285750" lvl="0" indent="-285750">
              <a:buClr>
                <a:srgbClr val="000000"/>
              </a:buClr>
              <a:buFont typeface="Arial" panose="020B0604020202020204" pitchFamily="34" charset="0"/>
              <a:buChar char="•"/>
              <a:defRPr/>
            </a:pPr>
            <a:r>
              <a:rPr lang="en-US" kern="0">
                <a:solidFill>
                  <a:schemeClr val="tx1"/>
                </a:solidFill>
                <a:latin typeface="Arial" panose="020B0604020202020204" pitchFamily="34" charset="0"/>
                <a:cs typeface="Arial" panose="020B0604020202020204" pitchFamily="34" charset="0"/>
                <a:sym typeface="Arial"/>
              </a:rPr>
              <a:t>Thank the customer again for his time and interest</a:t>
            </a:r>
          </a:p>
          <a:p>
            <a:pPr marL="285750" lvl="0" indent="-285750">
              <a:buClr>
                <a:srgbClr val="000000"/>
              </a:buClr>
              <a:buFont typeface="Arial" panose="020B0604020202020204" pitchFamily="34" charset="0"/>
              <a:buChar char="•"/>
              <a:defRPr/>
            </a:pPr>
            <a:endParaRPr lang="en-US" kern="0">
              <a:solidFill>
                <a:schemeClr val="tx1"/>
              </a:solidFill>
              <a:latin typeface="Arial" panose="020B0604020202020204" pitchFamily="34" charset="0"/>
              <a:cs typeface="Arial" panose="020B0604020202020204" pitchFamily="34" charset="0"/>
              <a:sym typeface="Arial"/>
            </a:endParaRPr>
          </a:p>
          <a:p>
            <a:pPr marL="285750" lvl="0" indent="-285750">
              <a:buClr>
                <a:srgbClr val="000000"/>
              </a:buClr>
              <a:buFont typeface="Arial" panose="020B0604020202020204" pitchFamily="34" charset="0"/>
              <a:buChar char="•"/>
              <a:defRPr/>
            </a:pPr>
            <a:r>
              <a:rPr lang="en-US" kern="0">
                <a:solidFill>
                  <a:schemeClr val="tx1"/>
                </a:solidFill>
                <a:latin typeface="Arial" panose="020B0604020202020204" pitchFamily="34" charset="0"/>
                <a:cs typeface="Arial" panose="020B0604020202020204" pitchFamily="34" charset="0"/>
                <a:sym typeface="Arial"/>
              </a:rPr>
              <a:t>Follow-up with an email summary</a:t>
            </a:r>
          </a:p>
        </p:txBody>
      </p:sp>
      <p:cxnSp>
        <p:nvCxnSpPr>
          <p:cNvPr id="8" name="Straight Connector 7">
            <a:extLst>
              <a:ext uri="{FF2B5EF4-FFF2-40B4-BE49-F238E27FC236}">
                <a16:creationId xmlns:a16="http://schemas.microsoft.com/office/drawing/2014/main" id="{DE7F59C8-2A97-1235-7BC2-B0ACBA3DFB80}"/>
              </a:ext>
            </a:extLst>
          </p:cNvPr>
          <p:cNvCxnSpPr>
            <a:cxnSpLocks/>
          </p:cNvCxnSpPr>
          <p:nvPr/>
        </p:nvCxnSpPr>
        <p:spPr>
          <a:xfrm>
            <a:off x="5807468" y="5996504"/>
            <a:ext cx="565202" cy="0"/>
          </a:xfrm>
          <a:prstGeom prst="line">
            <a:avLst/>
          </a:prstGeom>
          <a:ln w="28575">
            <a:solidFill>
              <a:srgbClr val="293878"/>
            </a:solidFill>
          </a:ln>
        </p:spPr>
        <p:style>
          <a:lnRef idx="1">
            <a:schemeClr val="accent3"/>
          </a:lnRef>
          <a:fillRef idx="0">
            <a:schemeClr val="accent3"/>
          </a:fillRef>
          <a:effectRef idx="0">
            <a:schemeClr val="accent3"/>
          </a:effectRef>
          <a:fontRef idx="minor">
            <a:schemeClr val="tx1"/>
          </a:fontRef>
        </p:style>
      </p:cxnSp>
    </p:spTree>
    <p:custDataLst>
      <p:tags r:id="rId1"/>
    </p:custDataLst>
    <p:extLst>
      <p:ext uri="{BB962C8B-B14F-4D97-AF65-F5344CB8AC3E}">
        <p14:creationId xmlns:p14="http://schemas.microsoft.com/office/powerpoint/2010/main" val="112883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7397EF82-CC71-1A66-7614-BA088B8070B0}"/>
              </a:ext>
            </a:extLst>
          </p:cNvPr>
          <p:cNvSpPr txBox="1">
            <a:spLocks/>
          </p:cNvSpPr>
          <p:nvPr/>
        </p:nvSpPr>
        <p:spPr>
          <a:xfrm>
            <a:off x="323850" y="187987"/>
            <a:ext cx="11544300" cy="380475"/>
          </a:xfrm>
          <a:prstGeom prst="rect">
            <a:avLst/>
          </a:prstGeom>
        </p:spPr>
        <p:txBody>
          <a:bodyPr/>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lvl="0">
              <a:buClr>
                <a:srgbClr val="005BAA"/>
              </a:buClr>
              <a:defRPr/>
            </a:pPr>
            <a:r>
              <a:rPr lang="en-US" sz="2000" b="1" kern="0">
                <a:solidFill>
                  <a:srgbClr val="005BAA"/>
                </a:solidFill>
                <a:latin typeface="Arial" panose="020B0604020202020204" pitchFamily="34" charset="0"/>
                <a:cs typeface="Arial" panose="020B0604020202020204" pitchFamily="34" charset="0"/>
              </a:rPr>
              <a:t>QUALITY PHONE RESPONSE TEMPLATE </a:t>
            </a:r>
          </a:p>
          <a:p>
            <a:pPr lvl="0">
              <a:buClr>
                <a:srgbClr val="005BAA"/>
              </a:buClr>
              <a:defRPr/>
            </a:pPr>
            <a:endParaRPr lang="en-US" sz="2000" b="1" kern="0">
              <a:solidFill>
                <a:srgbClr val="005BAA"/>
              </a:solidFill>
              <a:latin typeface="Arial" panose="020B0604020202020204" pitchFamily="34" charset="0"/>
              <a:cs typeface="Arial" panose="020B0604020202020204" pitchFamily="34" charset="0"/>
            </a:endParaRPr>
          </a:p>
        </p:txBody>
      </p:sp>
      <p:graphicFrame>
        <p:nvGraphicFramePr>
          <p:cNvPr id="6" name="Diagram 5">
            <a:extLst>
              <a:ext uri="{FF2B5EF4-FFF2-40B4-BE49-F238E27FC236}">
                <a16:creationId xmlns:a16="http://schemas.microsoft.com/office/drawing/2014/main" id="{88DC1361-7561-77FE-A91D-20A8D5D0EE5B}"/>
              </a:ext>
            </a:extLst>
          </p:cNvPr>
          <p:cNvGraphicFramePr/>
          <p:nvPr/>
        </p:nvGraphicFramePr>
        <p:xfrm>
          <a:off x="2105401" y="1356655"/>
          <a:ext cx="4954772" cy="47454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7" name="Diagram 6">
            <a:extLst>
              <a:ext uri="{FF2B5EF4-FFF2-40B4-BE49-F238E27FC236}">
                <a16:creationId xmlns:a16="http://schemas.microsoft.com/office/drawing/2014/main" id="{B1885E6F-37AA-001B-EADD-E9F4A347DB5B}"/>
              </a:ext>
            </a:extLst>
          </p:cNvPr>
          <p:cNvGraphicFramePr/>
          <p:nvPr/>
        </p:nvGraphicFramePr>
        <p:xfrm>
          <a:off x="7258651" y="1356655"/>
          <a:ext cx="2208029" cy="474546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custDataLst>
      <p:tags r:id="rId1"/>
    </p:custDataLst>
    <p:extLst>
      <p:ext uri="{BB962C8B-B14F-4D97-AF65-F5344CB8AC3E}">
        <p14:creationId xmlns:p14="http://schemas.microsoft.com/office/powerpoint/2010/main" val="2891540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ADD924A-3160-01C6-C541-633282FB8B2E}"/>
              </a:ext>
            </a:extLst>
          </p:cNvPr>
          <p:cNvSpPr/>
          <p:nvPr/>
        </p:nvSpPr>
        <p:spPr>
          <a:xfrm>
            <a:off x="526944" y="2609850"/>
            <a:ext cx="7862055" cy="2914650"/>
          </a:xfrm>
          <a:prstGeom prst="rect">
            <a:avLst/>
          </a:prstGeom>
          <a:solidFill>
            <a:srgbClr val="243782">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R="0" lvl="0" indent="0" defTabSz="913526">
              <a:lnSpc>
                <a:spcPct val="100000"/>
              </a:lnSpc>
              <a:buClrTx/>
              <a:buSzTx/>
              <a:buFontTx/>
              <a:buNone/>
              <a:tabLst>
                <a:tab pos="275353" algn="l"/>
              </a:tabLst>
              <a:defRPr/>
            </a:pPr>
            <a:r>
              <a:rPr lang="en-US" sz="1800" b="1">
                <a:solidFill>
                  <a:srgbClr val="005BAA"/>
                </a:solidFill>
                <a:latin typeface="Arial (Headings)"/>
                <a:ea typeface="+mn-ea"/>
                <a:cs typeface="+mn-cs"/>
              </a:rPr>
              <a:t>QUALITY FOLLOW-UP TELEPHONE</a:t>
            </a:r>
          </a:p>
        </p:txBody>
      </p:sp>
      <p:sp>
        <p:nvSpPr>
          <p:cNvPr id="2" name="Rectangle 1">
            <a:extLst>
              <a:ext uri="{FF2B5EF4-FFF2-40B4-BE49-F238E27FC236}">
                <a16:creationId xmlns:a16="http://schemas.microsoft.com/office/drawing/2014/main" id="{0FCFBFA9-671E-5D32-89D9-98D27D6E610C}"/>
              </a:ext>
            </a:extLst>
          </p:cNvPr>
          <p:cNvSpPr/>
          <p:nvPr/>
        </p:nvSpPr>
        <p:spPr>
          <a:xfrm>
            <a:off x="526944" y="1652621"/>
            <a:ext cx="7862054" cy="692458"/>
          </a:xfrm>
          <a:prstGeom prst="rect">
            <a:avLst/>
          </a:prstGeom>
          <a:solidFill>
            <a:srgbClr val="2437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4" name="TextBox 3">
            <a:extLst>
              <a:ext uri="{FF2B5EF4-FFF2-40B4-BE49-F238E27FC236}">
                <a16:creationId xmlns:a16="http://schemas.microsoft.com/office/drawing/2014/main" id="{590753FD-A926-680E-C0E9-95F67109F994}"/>
              </a:ext>
            </a:extLst>
          </p:cNvPr>
          <p:cNvSpPr txBox="1"/>
          <p:nvPr/>
        </p:nvSpPr>
        <p:spPr>
          <a:xfrm>
            <a:off x="526943" y="1752930"/>
            <a:ext cx="7862053" cy="461665"/>
          </a:xfrm>
          <a:prstGeom prst="rect">
            <a:avLst/>
          </a:prstGeom>
          <a:noFill/>
        </p:spPr>
        <p:txBody>
          <a:bodyPr wrap="square" rtlCol="1">
            <a:spAutoFit/>
          </a:bodyPr>
          <a:lstStyle/>
          <a:p>
            <a:pPr algn="ctr"/>
            <a:r>
              <a:rPr lang="en-US" sz="2400" b="1">
                <a:solidFill>
                  <a:schemeClr val="bg1"/>
                </a:solidFill>
              </a:rPr>
              <a:t>Remember</a:t>
            </a:r>
          </a:p>
        </p:txBody>
      </p:sp>
      <p:sp>
        <p:nvSpPr>
          <p:cNvPr id="7" name="TextBox 6">
            <a:extLst>
              <a:ext uri="{FF2B5EF4-FFF2-40B4-BE49-F238E27FC236}">
                <a16:creationId xmlns:a16="http://schemas.microsoft.com/office/drawing/2014/main" id="{B0346F0B-96C1-BA37-ECE6-76367D788BA3}"/>
              </a:ext>
            </a:extLst>
          </p:cNvPr>
          <p:cNvSpPr txBox="1"/>
          <p:nvPr/>
        </p:nvSpPr>
        <p:spPr>
          <a:xfrm>
            <a:off x="789618" y="3561386"/>
            <a:ext cx="7599378" cy="1754326"/>
          </a:xfrm>
          <a:prstGeom prst="rect">
            <a:avLst/>
          </a:prstGeom>
          <a:noFill/>
        </p:spPr>
        <p:txBody>
          <a:bodyPr wrap="square">
            <a:spAutoFit/>
          </a:bodyPr>
          <a:lstStyle/>
          <a:p>
            <a:pPr lvl="0" defTabSz="913526">
              <a:tabLst>
                <a:tab pos="275353" algn="l"/>
              </a:tabLst>
              <a:defRPr/>
            </a:pPr>
            <a:r>
              <a:rPr lang="en-US" sz="1800" kern="0">
                <a:solidFill>
                  <a:schemeClr val="tx1">
                    <a:lumMod val="75000"/>
                    <a:lumOff val="25000"/>
                  </a:schemeClr>
                </a:solidFill>
                <a:latin typeface="Arial (Headings)"/>
                <a:cs typeface="Calibri"/>
              </a:rPr>
              <a:t>Put yourself in the shoes of the customer. </a:t>
            </a:r>
          </a:p>
          <a:p>
            <a:pPr lvl="0" defTabSz="913526">
              <a:tabLst>
                <a:tab pos="275353" algn="l"/>
              </a:tabLst>
              <a:defRPr/>
            </a:pPr>
            <a:endParaRPr lang="en-US" sz="1800" kern="0">
              <a:solidFill>
                <a:schemeClr val="tx1">
                  <a:lumMod val="75000"/>
                  <a:lumOff val="25000"/>
                </a:schemeClr>
              </a:solidFill>
              <a:latin typeface="Arial (Headings)"/>
              <a:cs typeface="Calibri"/>
            </a:endParaRPr>
          </a:p>
          <a:p>
            <a:pPr lvl="0" defTabSz="913526">
              <a:tabLst>
                <a:tab pos="275353" algn="l"/>
              </a:tabLst>
              <a:defRPr/>
            </a:pPr>
            <a:r>
              <a:rPr lang="en-US" kern="0">
                <a:solidFill>
                  <a:schemeClr val="tx1">
                    <a:lumMod val="75000"/>
                    <a:lumOff val="25000"/>
                  </a:schemeClr>
                </a:solidFill>
                <a:latin typeface="Arial (Headings)"/>
                <a:cs typeface="Calibri"/>
              </a:rPr>
              <a:t>D</a:t>
            </a:r>
            <a:r>
              <a:rPr lang="en-US" sz="1800" kern="0">
                <a:solidFill>
                  <a:schemeClr val="tx1">
                    <a:lumMod val="75000"/>
                    <a:lumOff val="25000"/>
                  </a:schemeClr>
                </a:solidFill>
                <a:latin typeface="Arial (Headings)"/>
                <a:cs typeface="Calibri"/>
              </a:rPr>
              <a:t>oes what you are about to say make sense to you, if not, it won’t make sense to the customer.</a:t>
            </a:r>
          </a:p>
          <a:p>
            <a:pPr lvl="0" defTabSz="913526">
              <a:tabLst>
                <a:tab pos="275353" algn="l"/>
              </a:tabLst>
              <a:defRPr/>
            </a:pPr>
            <a:endParaRPr lang="en-US" kern="0">
              <a:solidFill>
                <a:schemeClr val="tx1">
                  <a:lumMod val="75000"/>
                  <a:lumOff val="25000"/>
                </a:schemeClr>
              </a:solidFill>
              <a:latin typeface="Arial (Headings)"/>
              <a:cs typeface="Calibri"/>
            </a:endParaRPr>
          </a:p>
          <a:p>
            <a:pPr lvl="0" defTabSz="913526">
              <a:tabLst>
                <a:tab pos="275353" algn="l"/>
              </a:tabLst>
              <a:defRPr/>
            </a:pPr>
            <a:r>
              <a:rPr lang="en-US" sz="1800" kern="0">
                <a:solidFill>
                  <a:schemeClr val="tx1">
                    <a:lumMod val="75000"/>
                    <a:lumOff val="25000"/>
                  </a:schemeClr>
                </a:solidFill>
                <a:latin typeface="Arial (Headings)"/>
                <a:cs typeface="Calibri"/>
              </a:rPr>
              <a:t>Use the checklist</a:t>
            </a:r>
          </a:p>
        </p:txBody>
      </p:sp>
      <p:sp>
        <p:nvSpPr>
          <p:cNvPr id="9" name="TextBox 8">
            <a:extLst>
              <a:ext uri="{FF2B5EF4-FFF2-40B4-BE49-F238E27FC236}">
                <a16:creationId xmlns:a16="http://schemas.microsoft.com/office/drawing/2014/main" id="{75BC77C3-F527-BB94-FF2E-1655490A30A9}"/>
              </a:ext>
            </a:extLst>
          </p:cNvPr>
          <p:cNvSpPr txBox="1"/>
          <p:nvPr/>
        </p:nvSpPr>
        <p:spPr>
          <a:xfrm>
            <a:off x="1410709" y="2896505"/>
            <a:ext cx="6094520" cy="400110"/>
          </a:xfrm>
          <a:prstGeom prst="rect">
            <a:avLst/>
          </a:prstGeom>
          <a:noFill/>
        </p:spPr>
        <p:txBody>
          <a:bodyPr wrap="square">
            <a:spAutoFit/>
          </a:bodyPr>
          <a:lstStyle/>
          <a:p>
            <a:pPr lvl="0" algn="ctr" defTabSz="913526">
              <a:tabLst>
                <a:tab pos="275353" algn="l"/>
              </a:tabLst>
              <a:defRPr/>
            </a:pPr>
            <a:r>
              <a:rPr lang="en-US" sz="2000" b="1" kern="0">
                <a:solidFill>
                  <a:schemeClr val="tx1">
                    <a:lumMod val="75000"/>
                    <a:lumOff val="25000"/>
                  </a:schemeClr>
                </a:solidFill>
                <a:latin typeface="Arial (Headings)"/>
                <a:cs typeface="Calibri"/>
              </a:rPr>
              <a:t>Before pressing Call!</a:t>
            </a:r>
          </a:p>
        </p:txBody>
      </p:sp>
      <p:pic>
        <p:nvPicPr>
          <p:cNvPr id="12" name="Graphic 11" descr="Lightbulb with solid fill">
            <a:extLst>
              <a:ext uri="{FF2B5EF4-FFF2-40B4-BE49-F238E27FC236}">
                <a16:creationId xmlns:a16="http://schemas.microsoft.com/office/drawing/2014/main" id="{B826301D-6BC1-B5E3-0DB0-12AF40FF94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98566" y="1652621"/>
            <a:ext cx="3871879" cy="3871879"/>
          </a:xfrm>
          <a:prstGeom prst="rect">
            <a:avLst/>
          </a:prstGeom>
        </p:spPr>
      </p:pic>
    </p:spTree>
    <p:custDataLst>
      <p:tags r:id="rId1"/>
    </p:custDataLst>
    <p:extLst>
      <p:ext uri="{BB962C8B-B14F-4D97-AF65-F5344CB8AC3E}">
        <p14:creationId xmlns:p14="http://schemas.microsoft.com/office/powerpoint/2010/main" val="954314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269D5FD-0BBE-9160-8315-04C3903DC458}"/>
              </a:ext>
            </a:extLst>
          </p:cNvPr>
          <p:cNvSpPr txBox="1">
            <a:spLocks/>
          </p:cNvSpPr>
          <p:nvPr/>
        </p:nvSpPr>
        <p:spPr>
          <a:xfrm>
            <a:off x="2100528" y="4606454"/>
            <a:ext cx="1152144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3200" b="1" i="0" u="none" strike="noStrike" kern="1200" cap="none" spc="0" normalizeH="0" baseline="0" noProof="0">
                <a:ln>
                  <a:noFill/>
                </a:ln>
                <a:solidFill>
                  <a:srgbClr val="243782"/>
                </a:solidFill>
                <a:effectLst/>
                <a:uLnTx/>
                <a:uFillTx/>
                <a:latin typeface="Arial (Headings)"/>
                <a:ea typeface="+mj-ea"/>
                <a:cs typeface="+mj-cs"/>
              </a:rPr>
              <a:t>QUALITY FOLLOW-UP WHATSAPP</a:t>
            </a:r>
          </a:p>
        </p:txBody>
      </p:sp>
      <p:pic>
        <p:nvPicPr>
          <p:cNvPr id="8" name="Picture 7" descr="image">
            <a:extLst>
              <a:ext uri="{FF2B5EF4-FFF2-40B4-BE49-F238E27FC236}">
                <a16:creationId xmlns:a16="http://schemas.microsoft.com/office/drawing/2014/main" id="{39EA0896-213F-B8DE-A81F-4B0DEA2BDA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0927"/>
          <a:stretch/>
        </p:blipFill>
        <p:spPr bwMode="auto">
          <a:xfrm>
            <a:off x="0" y="0"/>
            <a:ext cx="3544570" cy="6858000"/>
          </a:xfrm>
          <a:prstGeom prst="rect">
            <a:avLst/>
          </a:prstGeom>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79945AC8-B9E6-6E3A-D276-58C075697990}"/>
              </a:ext>
            </a:extLst>
          </p:cNvPr>
          <p:cNvSpPr txBox="1">
            <a:spLocks/>
          </p:cNvSpPr>
          <p:nvPr/>
        </p:nvSpPr>
        <p:spPr>
          <a:xfrm>
            <a:off x="-3977640" y="1556428"/>
            <a:ext cx="11521440" cy="4416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lang="en-US" sz="28700" b="1">
                <a:solidFill>
                  <a:prstClr val="white"/>
                </a:solidFill>
                <a:latin typeface="Arial (Headings)"/>
              </a:rPr>
              <a:t>7</a:t>
            </a:r>
            <a:endParaRPr kumimoji="0" lang="en-US" sz="28700" b="1" i="0" u="none" strike="noStrike" kern="1200" cap="none" spc="0" normalizeH="0" baseline="0" noProof="0">
              <a:ln>
                <a:noFill/>
              </a:ln>
              <a:solidFill>
                <a:prstClr val="white"/>
              </a:solidFill>
              <a:effectLst/>
              <a:uLnTx/>
              <a:uFillTx/>
              <a:latin typeface="Arial (Headings)"/>
              <a:ea typeface="+mj-ea"/>
              <a:cs typeface="+mj-cs"/>
            </a:endParaRPr>
          </a:p>
        </p:txBody>
      </p:sp>
      <p:pic>
        <p:nvPicPr>
          <p:cNvPr id="16" name="Graphic 15" descr="A puzzle">
            <a:extLst>
              <a:ext uri="{FF2B5EF4-FFF2-40B4-BE49-F238E27FC236}">
                <a16:creationId xmlns:a16="http://schemas.microsoft.com/office/drawing/2014/main" id="{9488929C-1172-0919-F792-1C25B260C8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42305" y="884978"/>
            <a:ext cx="4121150" cy="4121150"/>
          </a:xfrm>
          <a:prstGeom prst="rect">
            <a:avLst/>
          </a:prstGeom>
        </p:spPr>
      </p:pic>
      <p:sp>
        <p:nvSpPr>
          <p:cNvPr id="2" name="TextBox 1">
            <a:extLst>
              <a:ext uri="{FF2B5EF4-FFF2-40B4-BE49-F238E27FC236}">
                <a16:creationId xmlns:a16="http://schemas.microsoft.com/office/drawing/2014/main" id="{90AE0778-19B0-177C-B278-9A9FB0222500}"/>
              </a:ext>
            </a:extLst>
          </p:cNvPr>
          <p:cNvSpPr txBox="1"/>
          <p:nvPr/>
        </p:nvSpPr>
        <p:spPr>
          <a:xfrm>
            <a:off x="-1957070" y="1728326"/>
            <a:ext cx="7480300" cy="5232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26" rtl="0" eaLnBrk="1" fontAlgn="base" latinLnBrk="0" hangingPunct="1">
              <a:lnSpc>
                <a:spcPct val="100000"/>
              </a:lnSpc>
              <a:spcBef>
                <a:spcPts val="0"/>
              </a:spcBef>
              <a:spcAft>
                <a:spcPct val="0"/>
              </a:spcAft>
              <a:buClrTx/>
              <a:buSzTx/>
              <a:buFontTx/>
              <a:buNone/>
              <a:tabLst>
                <a:tab pos="275353" algn="l"/>
              </a:tabLst>
              <a:defRPr/>
            </a:pPr>
            <a:r>
              <a:rPr kumimoji="0" lang="en-US" sz="2800" b="1" i="0" u="none" strike="noStrike" kern="1200" cap="none" spc="0" normalizeH="0" baseline="0" noProof="0">
                <a:ln>
                  <a:noFill/>
                </a:ln>
                <a:solidFill>
                  <a:prstClr val="white"/>
                </a:solidFill>
                <a:effectLst/>
                <a:uLnTx/>
                <a:uFillTx/>
                <a:latin typeface="Arial (Headings)"/>
                <a:ea typeface="+mn-ea"/>
                <a:cs typeface="+mn-cs"/>
              </a:rPr>
              <a:t>SECTION</a:t>
            </a:r>
          </a:p>
        </p:txBody>
      </p:sp>
    </p:spTree>
    <p:extLst>
      <p:ext uri="{BB962C8B-B14F-4D97-AF65-F5344CB8AC3E}">
        <p14:creationId xmlns:p14="http://schemas.microsoft.com/office/powerpoint/2010/main" val="32220295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722E34B-26DD-DE32-6D26-43DF1419C159}"/>
              </a:ext>
            </a:extLst>
          </p:cNvPr>
          <p:cNvGrpSpPr/>
          <p:nvPr/>
        </p:nvGrpSpPr>
        <p:grpSpPr>
          <a:xfrm>
            <a:off x="0" y="0"/>
            <a:ext cx="12192000" cy="6858000"/>
            <a:chOff x="0" y="0"/>
            <a:chExt cx="12192000" cy="6858000"/>
          </a:xfrm>
        </p:grpSpPr>
        <p:pic>
          <p:nvPicPr>
            <p:cNvPr id="2" name="Picture 1" descr="image">
              <a:extLst>
                <a:ext uri="{FF2B5EF4-FFF2-40B4-BE49-F238E27FC236}">
                  <a16:creationId xmlns:a16="http://schemas.microsoft.com/office/drawing/2014/main" id="{E5C53B1C-3D06-1F06-37AA-14FDA3AF92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4DEE7B6-C242-63BF-A077-82246FBAF64E}"/>
                </a:ext>
              </a:extLst>
            </p:cNvPr>
            <p:cNvSpPr/>
            <p:nvPr/>
          </p:nvSpPr>
          <p:spPr>
            <a:xfrm>
              <a:off x="0" y="2769833"/>
              <a:ext cx="12192000" cy="4088167"/>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grpSp>
      <p:sp>
        <p:nvSpPr>
          <p:cNvPr id="5" name="Title 1">
            <a:extLst>
              <a:ext uri="{FF2B5EF4-FFF2-40B4-BE49-F238E27FC236}">
                <a16:creationId xmlns:a16="http://schemas.microsoft.com/office/drawing/2014/main" id="{BA99E717-73C5-14BC-B69A-8573F6DB2BC9}"/>
              </a:ext>
            </a:extLst>
          </p:cNvPr>
          <p:cNvSpPr txBox="1">
            <a:spLocks/>
          </p:cNvSpPr>
          <p:nvPr/>
        </p:nvSpPr>
        <p:spPr>
          <a:xfrm>
            <a:off x="335280" y="1860667"/>
            <a:ext cx="1152144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2400" b="1" i="0" u="none" strike="noStrike" kern="1200" cap="none" spc="0" normalizeH="0" baseline="0" noProof="0">
                <a:ln>
                  <a:noFill/>
                </a:ln>
                <a:solidFill>
                  <a:prstClr val="white"/>
                </a:solidFill>
                <a:effectLst/>
                <a:uLnTx/>
                <a:uFillTx/>
                <a:latin typeface="Arial (Headings)"/>
                <a:ea typeface="+mj-ea"/>
                <a:cs typeface="+mj-cs"/>
              </a:rPr>
              <a:t>ACTIVITY 4:</a:t>
            </a:r>
            <a:br>
              <a:rPr kumimoji="0" lang="en-US" sz="2400" b="1" i="0" u="none" strike="noStrike" kern="1200" cap="none" spc="0" normalizeH="0" baseline="0" noProof="0">
                <a:ln>
                  <a:noFill/>
                </a:ln>
                <a:solidFill>
                  <a:prstClr val="white"/>
                </a:solidFill>
                <a:effectLst/>
                <a:uLnTx/>
                <a:uFillTx/>
                <a:latin typeface="Arial (Headings)"/>
                <a:ea typeface="+mj-ea"/>
                <a:cs typeface="+mj-cs"/>
              </a:rPr>
            </a:br>
            <a:r>
              <a:rPr kumimoji="0" lang="en-US" sz="2400" b="1" i="0" u="none" strike="noStrike" kern="1200" cap="none" spc="0" normalizeH="0" baseline="0" noProof="0">
                <a:ln>
                  <a:noFill/>
                </a:ln>
                <a:solidFill>
                  <a:prstClr val="white"/>
                </a:solidFill>
                <a:effectLst/>
                <a:uLnTx/>
                <a:uFillTx/>
                <a:latin typeface="Arial (Headings)"/>
                <a:ea typeface="+mj-ea"/>
                <a:cs typeface="+mj-cs"/>
              </a:rPr>
              <a:t>QUALITY </a:t>
            </a:r>
            <a:r>
              <a:rPr lang="en-US" sz="2400" b="1">
                <a:solidFill>
                  <a:prstClr val="white"/>
                </a:solidFill>
                <a:latin typeface="Arial (Headings)"/>
              </a:rPr>
              <a:t>RESPONSE</a:t>
            </a:r>
            <a:r>
              <a:rPr kumimoji="0" lang="en-US" sz="2400" b="1" i="0" u="none" strike="noStrike" kern="1200" cap="none" spc="0" normalizeH="0" baseline="0" noProof="0">
                <a:ln>
                  <a:noFill/>
                </a:ln>
                <a:solidFill>
                  <a:prstClr val="white"/>
                </a:solidFill>
                <a:effectLst/>
                <a:uLnTx/>
                <a:uFillTx/>
                <a:latin typeface="Arial (Headings)"/>
                <a:ea typeface="+mj-ea"/>
                <a:cs typeface="+mj-cs"/>
              </a:rPr>
              <a:t> WHATSAPP</a:t>
            </a:r>
          </a:p>
        </p:txBody>
      </p:sp>
      <p:sp>
        <p:nvSpPr>
          <p:cNvPr id="6" name="TextBox 5">
            <a:extLst>
              <a:ext uri="{FF2B5EF4-FFF2-40B4-BE49-F238E27FC236}">
                <a16:creationId xmlns:a16="http://schemas.microsoft.com/office/drawing/2014/main" id="{0C804EA3-D2B3-3F93-6B3D-3433D171F55B}"/>
              </a:ext>
            </a:extLst>
          </p:cNvPr>
          <p:cNvSpPr txBox="1"/>
          <p:nvPr/>
        </p:nvSpPr>
        <p:spPr>
          <a:xfrm>
            <a:off x="1046528" y="3237934"/>
            <a:ext cx="9481656"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You have received a lead from your website for Mr. </a:t>
            </a:r>
            <a:r>
              <a:rPr lang="en-US">
                <a:solidFill>
                  <a:prstClr val="black">
                    <a:lumMod val="75000"/>
                    <a:lumOff val="25000"/>
                  </a:prstClr>
                </a:solidFill>
                <a:latin typeface="Calibri" panose="020F0502020204030204"/>
              </a:rPr>
              <a:t>Ali</a:t>
            </a:r>
            <a:r>
              <a:rPr kumimoji="0" 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 on a new SUV. In the notes of the leads Mr. Ali has added that he would prefer if communication takes place via WhatsApp.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prstClr val="black">
                  <a:lumMod val="75000"/>
                  <a:lumOff val="25000"/>
                </a:prstClr>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Fill in the blanks and complete the responses to the questions asked by the customers on the next slide.</a:t>
            </a:r>
          </a:p>
        </p:txBody>
      </p:sp>
      <p:sp>
        <p:nvSpPr>
          <p:cNvPr id="8" name="TextBox 7">
            <a:extLst>
              <a:ext uri="{FF2B5EF4-FFF2-40B4-BE49-F238E27FC236}">
                <a16:creationId xmlns:a16="http://schemas.microsoft.com/office/drawing/2014/main" id="{8D5022DC-11BF-48FA-0B34-B09B721AA501}"/>
              </a:ext>
            </a:extLst>
          </p:cNvPr>
          <p:cNvSpPr txBox="1"/>
          <p:nvPr/>
        </p:nvSpPr>
        <p:spPr>
          <a:xfrm>
            <a:off x="964315" y="5859603"/>
            <a:ext cx="610299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lumMod val="75000"/>
                    <a:lumOff val="25000"/>
                  </a:prstClr>
                </a:solidFill>
                <a:latin typeface="Calibri" panose="020F0502020204030204"/>
              </a:rPr>
              <a:t>10</a:t>
            </a:r>
            <a:r>
              <a:rPr kumimoji="0" 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 minutes</a:t>
            </a:r>
          </a:p>
        </p:txBody>
      </p:sp>
      <p:sp>
        <p:nvSpPr>
          <p:cNvPr id="3" name="AutoShape 2" descr="Whatsapp empty chat template vector PNG - Similar PNG">
            <a:extLst>
              <a:ext uri="{FF2B5EF4-FFF2-40B4-BE49-F238E27FC236}">
                <a16:creationId xmlns:a16="http://schemas.microsoft.com/office/drawing/2014/main" id="{C683C670-09A0-CBF4-935B-933CAC06C55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Graphic 6" descr="Hourglass 30% with solid fill">
            <a:extLst>
              <a:ext uri="{FF2B5EF4-FFF2-40B4-BE49-F238E27FC236}">
                <a16:creationId xmlns:a16="http://schemas.microsoft.com/office/drawing/2014/main" id="{33C9FF6F-5117-232A-01E9-05C0279DB1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8408" y="5859603"/>
            <a:ext cx="285434" cy="285434"/>
          </a:xfrm>
          <a:prstGeom prst="rect">
            <a:avLst/>
          </a:prstGeom>
        </p:spPr>
      </p:pic>
      <p:pic>
        <p:nvPicPr>
          <p:cNvPr id="12" name="Graphic 11" descr="Users with solid fill">
            <a:extLst>
              <a:ext uri="{FF2B5EF4-FFF2-40B4-BE49-F238E27FC236}">
                <a16:creationId xmlns:a16="http://schemas.microsoft.com/office/drawing/2014/main" id="{7E407156-275F-9D20-944A-D9861850293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1485" y="4904110"/>
            <a:ext cx="358344" cy="358344"/>
          </a:xfrm>
          <a:prstGeom prst="rect">
            <a:avLst/>
          </a:prstGeom>
        </p:spPr>
      </p:pic>
      <p:pic>
        <p:nvPicPr>
          <p:cNvPr id="13" name="Graphic 12" descr="Bullseye with solid fill">
            <a:extLst>
              <a:ext uri="{FF2B5EF4-FFF2-40B4-BE49-F238E27FC236}">
                <a16:creationId xmlns:a16="http://schemas.microsoft.com/office/drawing/2014/main" id="{43BEB835-BA0E-9926-6CF5-435B97DC013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9989" y="3276600"/>
            <a:ext cx="390308" cy="390308"/>
          </a:xfrm>
          <a:prstGeom prst="rect">
            <a:avLst/>
          </a:prstGeom>
        </p:spPr>
      </p:pic>
      <p:sp>
        <p:nvSpPr>
          <p:cNvPr id="14" name="TextBox 13">
            <a:extLst>
              <a:ext uri="{FF2B5EF4-FFF2-40B4-BE49-F238E27FC236}">
                <a16:creationId xmlns:a16="http://schemas.microsoft.com/office/drawing/2014/main" id="{05CC9F15-70B8-394E-9093-65E21B00A808}"/>
              </a:ext>
            </a:extLst>
          </p:cNvPr>
          <p:cNvSpPr txBox="1"/>
          <p:nvPr/>
        </p:nvSpPr>
        <p:spPr>
          <a:xfrm>
            <a:off x="1046528" y="4912861"/>
            <a:ext cx="948165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lumMod val="75000"/>
                    <a:lumOff val="25000"/>
                  </a:prstClr>
                </a:solidFill>
                <a:latin typeface="Calibri" panose="020F0502020204030204"/>
              </a:rPr>
              <a:t>Complete on your own and share with your group when completed</a:t>
            </a:r>
            <a:endParaRPr kumimoji="0" 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96590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B14C60D-2477-9AF3-560C-59FF77F89C2E}"/>
              </a:ext>
            </a:extLst>
          </p:cNvPr>
          <p:cNvPicPr>
            <a:picLocks noChangeAspect="1"/>
          </p:cNvPicPr>
          <p:nvPr/>
        </p:nvPicPr>
        <p:blipFill>
          <a:blip r:embed="rId4"/>
          <a:stretch>
            <a:fillRect/>
          </a:stretch>
        </p:blipFill>
        <p:spPr>
          <a:xfrm>
            <a:off x="7429607" y="851337"/>
            <a:ext cx="3486511" cy="5620573"/>
          </a:xfrm>
          <a:prstGeom prst="rect">
            <a:avLst/>
          </a:prstGeom>
        </p:spPr>
      </p:pic>
      <p:sp>
        <p:nvSpPr>
          <p:cNvPr id="14" name="Speech Bubble: Rectangle with Corners Rounded 13">
            <a:extLst>
              <a:ext uri="{FF2B5EF4-FFF2-40B4-BE49-F238E27FC236}">
                <a16:creationId xmlns:a16="http://schemas.microsoft.com/office/drawing/2014/main" id="{FA8775E8-DE42-2E6D-C4B7-E31D57EC12D2}"/>
              </a:ext>
            </a:extLst>
          </p:cNvPr>
          <p:cNvSpPr/>
          <p:nvPr/>
        </p:nvSpPr>
        <p:spPr>
          <a:xfrm>
            <a:off x="9478007" y="1463168"/>
            <a:ext cx="1312085" cy="591591"/>
          </a:xfrm>
          <a:prstGeom prst="wedgeRoundRectCallout">
            <a:avLst>
              <a:gd name="adj1" fmla="val -53525"/>
              <a:gd name="adj2" fmla="val 47794"/>
              <a:gd name="adj3" fmla="val 16667"/>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peech Bubble: Rectangle with Corners Rounded 15">
            <a:extLst>
              <a:ext uri="{FF2B5EF4-FFF2-40B4-BE49-F238E27FC236}">
                <a16:creationId xmlns:a16="http://schemas.microsoft.com/office/drawing/2014/main" id="{FEB8FBB4-834B-838C-297D-F757F905190B}"/>
              </a:ext>
            </a:extLst>
          </p:cNvPr>
          <p:cNvSpPr/>
          <p:nvPr/>
        </p:nvSpPr>
        <p:spPr>
          <a:xfrm>
            <a:off x="9478006" y="3033260"/>
            <a:ext cx="1312085" cy="591591"/>
          </a:xfrm>
          <a:prstGeom prst="wedgeRoundRectCallout">
            <a:avLst>
              <a:gd name="adj1" fmla="val -53525"/>
              <a:gd name="adj2" fmla="val 47794"/>
              <a:gd name="adj3" fmla="val 16667"/>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peech Bubble: Rectangle with Corners Rounded 17">
            <a:extLst>
              <a:ext uri="{FF2B5EF4-FFF2-40B4-BE49-F238E27FC236}">
                <a16:creationId xmlns:a16="http://schemas.microsoft.com/office/drawing/2014/main" id="{52F52A0E-0D3D-6F8A-D4AA-904691E76A04}"/>
              </a:ext>
            </a:extLst>
          </p:cNvPr>
          <p:cNvSpPr/>
          <p:nvPr/>
        </p:nvSpPr>
        <p:spPr>
          <a:xfrm>
            <a:off x="9478005" y="4986642"/>
            <a:ext cx="1312085" cy="591591"/>
          </a:xfrm>
          <a:prstGeom prst="wedgeRoundRectCallout">
            <a:avLst>
              <a:gd name="adj1" fmla="val -53525"/>
              <a:gd name="adj2" fmla="val 47794"/>
              <a:gd name="adj3" fmla="val 16667"/>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AF7907F4-66E9-C9B1-36B0-1DB4925A6F38}"/>
              </a:ext>
            </a:extLst>
          </p:cNvPr>
          <p:cNvPicPr>
            <a:picLocks noChangeAspect="1"/>
          </p:cNvPicPr>
          <p:nvPr/>
        </p:nvPicPr>
        <p:blipFill>
          <a:blip r:embed="rId4"/>
          <a:stretch>
            <a:fillRect/>
          </a:stretch>
        </p:blipFill>
        <p:spPr>
          <a:xfrm>
            <a:off x="1327799" y="851337"/>
            <a:ext cx="3486511" cy="5620573"/>
          </a:xfrm>
          <a:prstGeom prst="rect">
            <a:avLst/>
          </a:prstGeom>
        </p:spPr>
      </p:pic>
      <p:sp>
        <p:nvSpPr>
          <p:cNvPr id="20" name="Speech Bubble: Rectangle with Corners Rounded 19">
            <a:extLst>
              <a:ext uri="{FF2B5EF4-FFF2-40B4-BE49-F238E27FC236}">
                <a16:creationId xmlns:a16="http://schemas.microsoft.com/office/drawing/2014/main" id="{901DD14D-AA3D-A541-1955-3AACB4BE9DB6}"/>
              </a:ext>
            </a:extLst>
          </p:cNvPr>
          <p:cNvSpPr/>
          <p:nvPr/>
        </p:nvSpPr>
        <p:spPr>
          <a:xfrm>
            <a:off x="3281605" y="1482682"/>
            <a:ext cx="1312085" cy="591591"/>
          </a:xfrm>
          <a:prstGeom prst="wedgeRoundRectCallout">
            <a:avLst>
              <a:gd name="adj1" fmla="val -53525"/>
              <a:gd name="adj2" fmla="val 47794"/>
              <a:gd name="adj3" fmla="val 16667"/>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peech Bubble: Rectangle with Corners Rounded 20">
            <a:extLst>
              <a:ext uri="{FF2B5EF4-FFF2-40B4-BE49-F238E27FC236}">
                <a16:creationId xmlns:a16="http://schemas.microsoft.com/office/drawing/2014/main" id="{7D8DA8E3-46E5-6FD0-E963-56B117593DCC}"/>
              </a:ext>
            </a:extLst>
          </p:cNvPr>
          <p:cNvSpPr/>
          <p:nvPr/>
        </p:nvSpPr>
        <p:spPr>
          <a:xfrm>
            <a:off x="369799" y="2074273"/>
            <a:ext cx="2459175" cy="940347"/>
          </a:xfrm>
          <a:prstGeom prst="wedgeRoundRectCallout">
            <a:avLst>
              <a:gd name="adj1" fmla="val 45276"/>
              <a:gd name="adj2" fmla="val 42237"/>
              <a:gd name="adj3" fmla="val 1666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0" i="0">
                <a:solidFill>
                  <a:schemeClr val="tx1"/>
                </a:solidFill>
                <a:effectLst/>
                <a:latin typeface="Arial" panose="020B0604020202020204" pitchFamily="34" charset="0"/>
                <a:cs typeface="Arial" panose="020B0604020202020204" pitchFamily="34" charset="0"/>
              </a:rPr>
              <a:t>I'm interested in the [Car Model] I saw on your website. Is it availab</a:t>
            </a:r>
            <a:r>
              <a:rPr lang="en-US" sz="1200">
                <a:solidFill>
                  <a:schemeClr val="tx1"/>
                </a:solidFill>
                <a:latin typeface="Arial" panose="020B0604020202020204" pitchFamily="34" charset="0"/>
                <a:cs typeface="Arial" panose="020B0604020202020204" pitchFamily="34" charset="0"/>
              </a:rPr>
              <a:t>le and c</a:t>
            </a:r>
            <a:r>
              <a:rPr lang="en-US" sz="1200" b="0" i="0">
                <a:solidFill>
                  <a:schemeClr val="tx1"/>
                </a:solidFill>
                <a:effectLst/>
                <a:latin typeface="Arial" panose="020B0604020202020204" pitchFamily="34" charset="0"/>
                <a:cs typeface="Arial" panose="020B0604020202020204" pitchFamily="34" charset="0"/>
              </a:rPr>
              <a:t>an you provide more information?</a:t>
            </a:r>
            <a:endParaRPr lang="en-US" sz="1200">
              <a:solidFill>
                <a:schemeClr val="tx1"/>
              </a:solidFill>
              <a:latin typeface="Arial" panose="020B0604020202020204" pitchFamily="34" charset="0"/>
              <a:cs typeface="Arial" panose="020B0604020202020204" pitchFamily="34" charset="0"/>
            </a:endParaRPr>
          </a:p>
        </p:txBody>
      </p:sp>
      <p:sp>
        <p:nvSpPr>
          <p:cNvPr id="22" name="Speech Bubble: Rectangle with Corners Rounded 21">
            <a:extLst>
              <a:ext uri="{FF2B5EF4-FFF2-40B4-BE49-F238E27FC236}">
                <a16:creationId xmlns:a16="http://schemas.microsoft.com/office/drawing/2014/main" id="{17672822-09B2-0B6B-1A11-044CFB16E5E6}"/>
              </a:ext>
            </a:extLst>
          </p:cNvPr>
          <p:cNvSpPr/>
          <p:nvPr/>
        </p:nvSpPr>
        <p:spPr>
          <a:xfrm>
            <a:off x="3281605" y="3134809"/>
            <a:ext cx="1312085" cy="591591"/>
          </a:xfrm>
          <a:prstGeom prst="wedgeRoundRectCallout">
            <a:avLst>
              <a:gd name="adj1" fmla="val -53525"/>
              <a:gd name="adj2" fmla="val 47794"/>
              <a:gd name="adj3" fmla="val 16667"/>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peech Bubble: Rectangle with Corners Rounded 23">
            <a:extLst>
              <a:ext uri="{FF2B5EF4-FFF2-40B4-BE49-F238E27FC236}">
                <a16:creationId xmlns:a16="http://schemas.microsoft.com/office/drawing/2014/main" id="{151E3055-B7A2-5627-4AC9-782DC6D7032C}"/>
              </a:ext>
            </a:extLst>
          </p:cNvPr>
          <p:cNvSpPr/>
          <p:nvPr/>
        </p:nvSpPr>
        <p:spPr>
          <a:xfrm>
            <a:off x="3281605" y="5079522"/>
            <a:ext cx="1312085" cy="591591"/>
          </a:xfrm>
          <a:prstGeom prst="wedgeRoundRectCallout">
            <a:avLst>
              <a:gd name="adj1" fmla="val -53525"/>
              <a:gd name="adj2" fmla="val 47794"/>
              <a:gd name="adj3" fmla="val 16667"/>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peech Bubble: Rectangle with Corners Rounded 24">
            <a:extLst>
              <a:ext uri="{FF2B5EF4-FFF2-40B4-BE49-F238E27FC236}">
                <a16:creationId xmlns:a16="http://schemas.microsoft.com/office/drawing/2014/main" id="{8D2E2FFE-B3B0-EDC6-68D8-587CB747EE80}"/>
              </a:ext>
            </a:extLst>
          </p:cNvPr>
          <p:cNvSpPr/>
          <p:nvPr/>
        </p:nvSpPr>
        <p:spPr>
          <a:xfrm>
            <a:off x="369798" y="3937024"/>
            <a:ext cx="2459175" cy="940347"/>
          </a:xfrm>
          <a:prstGeom prst="wedgeRoundRectCallout">
            <a:avLst>
              <a:gd name="adj1" fmla="val -42901"/>
              <a:gd name="adj2" fmla="val 43627"/>
              <a:gd name="adj3" fmla="val 1666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peech Bubble: Rectangle with Corners Rounded 26">
            <a:extLst>
              <a:ext uri="{FF2B5EF4-FFF2-40B4-BE49-F238E27FC236}">
                <a16:creationId xmlns:a16="http://schemas.microsoft.com/office/drawing/2014/main" id="{4D4099C2-D300-BCB3-0149-BAEFE7D90853}"/>
              </a:ext>
            </a:extLst>
          </p:cNvPr>
          <p:cNvSpPr/>
          <p:nvPr/>
        </p:nvSpPr>
        <p:spPr>
          <a:xfrm>
            <a:off x="6926317" y="3896759"/>
            <a:ext cx="2102245" cy="980611"/>
          </a:xfrm>
          <a:prstGeom prst="wedgeRoundRectCallout">
            <a:avLst>
              <a:gd name="adj1" fmla="val -40777"/>
              <a:gd name="adj2" fmla="val 45016"/>
              <a:gd name="adj3" fmla="val 1666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A04D4C93-2221-9760-6955-F07779DD4370}"/>
              </a:ext>
            </a:extLst>
          </p:cNvPr>
          <p:cNvSpPr txBox="1"/>
          <p:nvPr/>
        </p:nvSpPr>
        <p:spPr>
          <a:xfrm>
            <a:off x="422349" y="3989855"/>
            <a:ext cx="2430980" cy="830997"/>
          </a:xfrm>
          <a:prstGeom prst="rect">
            <a:avLst/>
          </a:prstGeom>
          <a:noFill/>
        </p:spPr>
        <p:txBody>
          <a:bodyPr wrap="square">
            <a:spAutoFit/>
          </a:bodyPr>
          <a:lstStyle/>
          <a:p>
            <a:r>
              <a:rPr lang="en-US" sz="1200" b="0" i="0">
                <a:effectLst/>
                <a:latin typeface="Arial" panose="020B0604020202020204" pitchFamily="34" charset="0"/>
                <a:cs typeface="Arial" panose="020B0604020202020204" pitchFamily="34" charset="0"/>
              </a:rPr>
              <a:t>My wife is worried about how her Apple Car Play will look on the infotainment system. Is that something to worry about? </a:t>
            </a:r>
            <a:endParaRPr lang="en-US" sz="120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6B0F5C42-6E2C-76DD-E6E4-F2F57DD8D960}"/>
              </a:ext>
            </a:extLst>
          </p:cNvPr>
          <p:cNvSpPr txBox="1"/>
          <p:nvPr/>
        </p:nvSpPr>
        <p:spPr>
          <a:xfrm>
            <a:off x="6979234" y="4021104"/>
            <a:ext cx="2102245" cy="646331"/>
          </a:xfrm>
          <a:prstGeom prst="rect">
            <a:avLst/>
          </a:prstGeom>
          <a:noFill/>
        </p:spPr>
        <p:txBody>
          <a:bodyPr wrap="square">
            <a:spAutoFit/>
          </a:bodyPr>
          <a:lstStyle/>
          <a:p>
            <a:r>
              <a:rPr lang="en-US" sz="1200">
                <a:latin typeface="Arial" panose="020B0604020202020204" pitchFamily="34" charset="0"/>
                <a:cs typeface="Arial" panose="020B0604020202020204" pitchFamily="34" charset="0"/>
              </a:rPr>
              <a:t>Thank you, that’s helpful!</a:t>
            </a:r>
          </a:p>
          <a:p>
            <a:r>
              <a:rPr lang="en-US" sz="1200">
                <a:latin typeface="Arial" panose="020B0604020202020204" pitchFamily="34" charset="0"/>
                <a:cs typeface="Arial" panose="020B0604020202020204" pitchFamily="34" charset="0"/>
              </a:rPr>
              <a:t>I will hopefully have time to </a:t>
            </a:r>
          </a:p>
          <a:p>
            <a:r>
              <a:rPr lang="en-US" sz="1200">
                <a:latin typeface="Arial" panose="020B0604020202020204" pitchFamily="34" charset="0"/>
                <a:cs typeface="Arial" panose="020B0604020202020204" pitchFamily="34" charset="0"/>
              </a:rPr>
              <a:t>look at it in-person soon.</a:t>
            </a:r>
          </a:p>
        </p:txBody>
      </p:sp>
      <p:sp>
        <p:nvSpPr>
          <p:cNvPr id="2" name="Text Placeholder 1">
            <a:extLst>
              <a:ext uri="{FF2B5EF4-FFF2-40B4-BE49-F238E27FC236}">
                <a16:creationId xmlns:a16="http://schemas.microsoft.com/office/drawing/2014/main" id="{16830D11-2A61-17A0-CE50-92AB93E25C2E}"/>
              </a:ext>
            </a:extLst>
          </p:cNvPr>
          <p:cNvSpPr txBox="1">
            <a:spLocks/>
          </p:cNvSpPr>
          <p:nvPr/>
        </p:nvSpPr>
        <p:spPr>
          <a:xfrm>
            <a:off x="323850" y="187987"/>
            <a:ext cx="11544300" cy="380475"/>
          </a:xfrm>
          <a:prstGeom prst="rect">
            <a:avLst/>
          </a:prstGeom>
        </p:spPr>
        <p:txBody>
          <a:bodyPr/>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lvl="0">
              <a:buClr>
                <a:srgbClr val="005BAA"/>
              </a:buClr>
              <a:defRPr/>
            </a:pPr>
            <a:r>
              <a:rPr lang="en-US" sz="2000" b="1" kern="0">
                <a:solidFill>
                  <a:srgbClr val="005BAA"/>
                </a:solidFill>
                <a:latin typeface="Arial" panose="020B0604020202020204" pitchFamily="34" charset="0"/>
                <a:cs typeface="Arial" panose="020B0604020202020204" pitchFamily="34" charset="0"/>
              </a:rPr>
              <a:t>QUALITY RESPONSE BY WHATSAPP</a:t>
            </a:r>
          </a:p>
        </p:txBody>
      </p:sp>
      <p:sp>
        <p:nvSpPr>
          <p:cNvPr id="3" name="Speech Bubble: Rectangle with Corners Rounded 2">
            <a:extLst>
              <a:ext uri="{FF2B5EF4-FFF2-40B4-BE49-F238E27FC236}">
                <a16:creationId xmlns:a16="http://schemas.microsoft.com/office/drawing/2014/main" id="{83A90F57-2F07-4025-A666-54602F78330A}"/>
              </a:ext>
            </a:extLst>
          </p:cNvPr>
          <p:cNvSpPr/>
          <p:nvPr/>
        </p:nvSpPr>
        <p:spPr>
          <a:xfrm>
            <a:off x="6926316" y="1951378"/>
            <a:ext cx="2102245" cy="980611"/>
          </a:xfrm>
          <a:prstGeom prst="wedgeRoundRectCallout">
            <a:avLst>
              <a:gd name="adj1" fmla="val -40777"/>
              <a:gd name="adj2" fmla="val 45016"/>
              <a:gd name="adj3" fmla="val 1666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108D6FEE-97D8-C690-67DC-2BE5EA6F8C7D}"/>
              </a:ext>
            </a:extLst>
          </p:cNvPr>
          <p:cNvSpPr txBox="1"/>
          <p:nvPr/>
        </p:nvSpPr>
        <p:spPr>
          <a:xfrm>
            <a:off x="6993658" y="2097590"/>
            <a:ext cx="2102244" cy="646331"/>
          </a:xfrm>
          <a:prstGeom prst="rect">
            <a:avLst/>
          </a:prstGeom>
          <a:noFill/>
        </p:spPr>
        <p:txBody>
          <a:bodyPr wrap="square">
            <a:spAutoFit/>
          </a:bodyPr>
          <a:lstStyle/>
          <a:p>
            <a:r>
              <a:rPr lang="en-US" sz="1200">
                <a:latin typeface="Arial" panose="020B0604020202020204" pitchFamily="34" charset="0"/>
                <a:cs typeface="Arial" panose="020B0604020202020204" pitchFamily="34" charset="0"/>
              </a:rPr>
              <a:t>I'm also curious about the warranty options. Can you provide information on that?</a:t>
            </a:r>
          </a:p>
        </p:txBody>
      </p:sp>
    </p:spTree>
    <p:custDataLst>
      <p:tags r:id="rId1"/>
    </p:custDataLst>
    <p:extLst>
      <p:ext uri="{BB962C8B-B14F-4D97-AF65-F5344CB8AC3E}">
        <p14:creationId xmlns:p14="http://schemas.microsoft.com/office/powerpoint/2010/main" val="4156452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BFE5471-D582-1118-5261-CA7254B1EF92}"/>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WELCOME TO THE START OF AL-FUTTAIM’S SALES PROCESS</a:t>
            </a:r>
            <a:endParaRPr kumimoji="0" lang="en-US" sz="1800" b="1" i="0" u="none" strike="noStrike" kern="1200" cap="none" spc="0" normalizeH="0" baseline="0" noProof="0">
              <a:ln>
                <a:noFill/>
              </a:ln>
              <a:solidFill>
                <a:srgbClr val="005BAA"/>
              </a:solidFill>
              <a:effectLst/>
              <a:uLnTx/>
              <a:uFillTx/>
              <a:latin typeface="Arial (Headings)"/>
            </a:endParaRPr>
          </a:p>
        </p:txBody>
      </p:sp>
      <p:sp>
        <p:nvSpPr>
          <p:cNvPr id="6" name="AutoShape 2">
            <a:extLst>
              <a:ext uri="{FF2B5EF4-FFF2-40B4-BE49-F238E27FC236}">
                <a16:creationId xmlns:a16="http://schemas.microsoft.com/office/drawing/2014/main" id="{B9C43268-147E-37E1-E80C-B60F64FD557A}"/>
              </a:ext>
            </a:extLst>
          </p:cNvPr>
          <p:cNvSpPr>
            <a:spLocks noChangeAspect="1" noChangeArrowheads="1"/>
          </p:cNvSpPr>
          <p:nvPr/>
        </p:nvSpPr>
        <p:spPr bwMode="auto">
          <a:xfrm>
            <a:off x="5714006"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a:extLst>
              <a:ext uri="{FF2B5EF4-FFF2-40B4-BE49-F238E27FC236}">
                <a16:creationId xmlns:a16="http://schemas.microsoft.com/office/drawing/2014/main" id="{410A3239-6D56-DAF6-7BCC-A9502E05EFE6}"/>
              </a:ext>
            </a:extLst>
          </p:cNvPr>
          <p:cNvSpPr>
            <a:spLocks noChangeAspect="1" noChangeArrowheads="1"/>
          </p:cNvSpPr>
          <p:nvPr/>
        </p:nvSpPr>
        <p:spPr bwMode="auto">
          <a:xfrm>
            <a:off x="5866406"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10" name="Diagram 9">
            <a:extLst>
              <a:ext uri="{FF2B5EF4-FFF2-40B4-BE49-F238E27FC236}">
                <a16:creationId xmlns:a16="http://schemas.microsoft.com/office/drawing/2014/main" id="{D1A42541-97D4-7378-09F3-9C0B701B1E9E}"/>
              </a:ext>
            </a:extLst>
          </p:cNvPr>
          <p:cNvGraphicFramePr/>
          <p:nvPr>
            <p:extLst>
              <p:ext uri="{D42A27DB-BD31-4B8C-83A1-F6EECF244321}">
                <p14:modId xmlns:p14="http://schemas.microsoft.com/office/powerpoint/2010/main" val="3296577596"/>
              </p:ext>
            </p:extLst>
          </p:nvPr>
        </p:nvGraphicFramePr>
        <p:xfrm>
          <a:off x="2889038" y="896430"/>
          <a:ext cx="11711354" cy="536628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TextBox 13">
            <a:extLst>
              <a:ext uri="{FF2B5EF4-FFF2-40B4-BE49-F238E27FC236}">
                <a16:creationId xmlns:a16="http://schemas.microsoft.com/office/drawing/2014/main" id="{5319A598-A5B9-B689-1820-7FE502579DB7}"/>
              </a:ext>
            </a:extLst>
          </p:cNvPr>
          <p:cNvSpPr txBox="1"/>
          <p:nvPr/>
        </p:nvSpPr>
        <p:spPr>
          <a:xfrm>
            <a:off x="450744" y="1653711"/>
            <a:ext cx="4791107" cy="4887593"/>
          </a:xfrm>
          <a:prstGeom prst="rect">
            <a:avLst/>
          </a:prstGeom>
          <a:ln w="12700">
            <a:miter lim="400000"/>
          </a:ln>
        </p:spPr>
        <p:txBody>
          <a:bodyPr wrap="square" lIns="90000" tIns="46800" rIns="90000" bIns="46800">
            <a:noAutofit/>
          </a:bodyPr>
          <a:lstStyle>
            <a:lvl1pPr lvl="0" algn="just" defTabSz="914400">
              <a:lnSpc>
                <a:spcPct val="140000"/>
              </a:lnSpc>
              <a:defRPr sz="1200">
                <a:solidFill>
                  <a:schemeClr val="tx1"/>
                </a:solidFill>
                <a:latin typeface="Lato Light"/>
                <a:ea typeface="Lato Light"/>
                <a:cs typeface="Lato Light"/>
              </a:defRPr>
            </a:lvl1pPr>
          </a:lstStyle>
          <a:p>
            <a:pPr algn="l">
              <a:lnSpc>
                <a:spcPct val="100000"/>
              </a:lnSpc>
            </a:pPr>
            <a:r>
              <a:rPr lang="en-US" sz="1800" b="1" dirty="0">
                <a:solidFill>
                  <a:srgbClr val="1B6CB3"/>
                </a:solidFill>
                <a:latin typeface="Arial" panose="020B0604020202020204" pitchFamily="34" charset="0"/>
                <a:ea typeface="+mn-ea"/>
                <a:cs typeface="Arial" panose="020B0604020202020204" pitchFamily="34" charset="0"/>
              </a:rPr>
              <a:t>Successful businesses have one thing in common </a:t>
            </a:r>
            <a:r>
              <a:rPr lang="en-US" sz="1800" dirty="0">
                <a:solidFill>
                  <a:srgbClr val="1B6CB3"/>
                </a:solidFill>
                <a:latin typeface="Arial" panose="020B0604020202020204" pitchFamily="34" charset="0"/>
                <a:ea typeface="+mn-ea"/>
                <a:cs typeface="Arial" panose="020B0604020202020204" pitchFamily="34" charset="0"/>
              </a:rPr>
              <a:t>- They rely on successful operating processes – a set of standard procedures used consistently throughout their organization. </a:t>
            </a:r>
          </a:p>
          <a:p>
            <a:pPr algn="l">
              <a:lnSpc>
                <a:spcPct val="100000"/>
              </a:lnSpc>
            </a:pPr>
            <a:endParaRPr lang="en-US" sz="1800" dirty="0">
              <a:solidFill>
                <a:srgbClr val="1B6CB3"/>
              </a:solidFill>
              <a:latin typeface="Arial" panose="020B0604020202020204" pitchFamily="34" charset="0"/>
              <a:ea typeface="+mn-ea"/>
              <a:cs typeface="Arial" panose="020B0604020202020204" pitchFamily="34" charset="0"/>
            </a:endParaRPr>
          </a:p>
          <a:p>
            <a:pPr algn="l">
              <a:lnSpc>
                <a:spcPct val="100000"/>
              </a:lnSpc>
            </a:pPr>
            <a:r>
              <a:rPr lang="en-US" sz="1800" dirty="0">
                <a:solidFill>
                  <a:srgbClr val="1B6CB3"/>
                </a:solidFill>
                <a:latin typeface="Arial" panose="020B0604020202020204" pitchFamily="34" charset="0"/>
                <a:ea typeface="+mn-ea"/>
                <a:cs typeface="Arial" panose="020B0604020202020204" pitchFamily="34" charset="0"/>
              </a:rPr>
              <a:t>Allowing them to deliver at a consistently high level of performance and customer service time after time.</a:t>
            </a:r>
          </a:p>
          <a:p>
            <a:pPr algn="l">
              <a:lnSpc>
                <a:spcPct val="100000"/>
              </a:lnSpc>
            </a:pPr>
            <a:endParaRPr lang="en-US" sz="1800" dirty="0">
              <a:solidFill>
                <a:srgbClr val="1B6CB3"/>
              </a:solidFill>
              <a:latin typeface="Arial" panose="020B0604020202020204" pitchFamily="34" charset="0"/>
              <a:ea typeface="+mn-ea"/>
              <a:cs typeface="Arial" panose="020B0604020202020204" pitchFamily="34" charset="0"/>
            </a:endParaRPr>
          </a:p>
          <a:p>
            <a:pPr algn="l">
              <a:lnSpc>
                <a:spcPct val="100000"/>
              </a:lnSpc>
            </a:pPr>
            <a:r>
              <a:rPr lang="en-US" sz="1800" dirty="0">
                <a:solidFill>
                  <a:srgbClr val="1B6CB3"/>
                </a:solidFill>
                <a:latin typeface="Arial" panose="020B0604020202020204" pitchFamily="34" charset="0"/>
                <a:ea typeface="+mn-ea"/>
                <a:cs typeface="Arial" panose="020B0604020202020204" pitchFamily="34" charset="0"/>
              </a:rPr>
              <a:t>The sales process is designed to guide the sales department and the sales executive throughout the car buying journey.</a:t>
            </a:r>
          </a:p>
        </p:txBody>
      </p:sp>
      <p:sp>
        <p:nvSpPr>
          <p:cNvPr id="2" name="Rectangle: Rounded Corners 1">
            <a:extLst>
              <a:ext uri="{FF2B5EF4-FFF2-40B4-BE49-F238E27FC236}">
                <a16:creationId xmlns:a16="http://schemas.microsoft.com/office/drawing/2014/main" id="{026BF9C7-DA20-35EA-4CB1-5C5DB63A2D88}"/>
              </a:ext>
            </a:extLst>
          </p:cNvPr>
          <p:cNvSpPr/>
          <p:nvPr/>
        </p:nvSpPr>
        <p:spPr>
          <a:xfrm>
            <a:off x="7721048" y="906055"/>
            <a:ext cx="2066544" cy="1023810"/>
          </a:xfrm>
          <a:prstGeom prst="round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85158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7397EF82-CC71-1A66-7614-BA088B8070B0}"/>
              </a:ext>
            </a:extLst>
          </p:cNvPr>
          <p:cNvSpPr txBox="1">
            <a:spLocks/>
          </p:cNvSpPr>
          <p:nvPr/>
        </p:nvSpPr>
        <p:spPr>
          <a:xfrm>
            <a:off x="323850" y="187987"/>
            <a:ext cx="11544300" cy="380475"/>
          </a:xfrm>
          <a:prstGeom prst="rect">
            <a:avLst/>
          </a:prstGeom>
        </p:spPr>
        <p:txBody>
          <a:bodyPr/>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lvl="0">
              <a:buClr>
                <a:srgbClr val="005BAA"/>
              </a:buClr>
              <a:defRPr/>
            </a:pPr>
            <a:r>
              <a:rPr lang="en-US" sz="2000" b="1" kern="0">
                <a:solidFill>
                  <a:srgbClr val="005BAA"/>
                </a:solidFill>
                <a:latin typeface="Arial" panose="020B0604020202020204" pitchFamily="34" charset="0"/>
                <a:cs typeface="Arial" panose="020B0604020202020204" pitchFamily="34" charset="0"/>
              </a:rPr>
              <a:t>QUALITY RESPONSE BY WHATSAPP</a:t>
            </a:r>
          </a:p>
        </p:txBody>
      </p:sp>
      <p:sp>
        <p:nvSpPr>
          <p:cNvPr id="16" name="Rectangle 15">
            <a:extLst>
              <a:ext uri="{FF2B5EF4-FFF2-40B4-BE49-F238E27FC236}">
                <a16:creationId xmlns:a16="http://schemas.microsoft.com/office/drawing/2014/main" id="{E2C94EAE-C431-A0BA-D46A-FAA3C0F27FD3}"/>
              </a:ext>
            </a:extLst>
          </p:cNvPr>
          <p:cNvSpPr/>
          <p:nvPr/>
        </p:nvSpPr>
        <p:spPr>
          <a:xfrm>
            <a:off x="537576" y="1099319"/>
            <a:ext cx="5364897" cy="914221"/>
          </a:xfrm>
          <a:prstGeom prst="rect">
            <a:avLst/>
          </a:prstGeom>
          <a:solidFill>
            <a:srgbClr val="29387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23" name="Title 1">
            <a:extLst>
              <a:ext uri="{FF2B5EF4-FFF2-40B4-BE49-F238E27FC236}">
                <a16:creationId xmlns:a16="http://schemas.microsoft.com/office/drawing/2014/main" id="{174927EA-6D0A-8582-1A59-6850C2EA8CF8}"/>
              </a:ext>
            </a:extLst>
          </p:cNvPr>
          <p:cNvSpPr txBox="1">
            <a:spLocks/>
          </p:cNvSpPr>
          <p:nvPr/>
        </p:nvSpPr>
        <p:spPr bwMode="gray">
          <a:xfrm>
            <a:off x="537573" y="1417929"/>
            <a:ext cx="536490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Timely Responses</a:t>
            </a:r>
          </a:p>
        </p:txBody>
      </p:sp>
      <p:sp>
        <p:nvSpPr>
          <p:cNvPr id="30" name="Rectangle 29">
            <a:extLst>
              <a:ext uri="{FF2B5EF4-FFF2-40B4-BE49-F238E27FC236}">
                <a16:creationId xmlns:a16="http://schemas.microsoft.com/office/drawing/2014/main" id="{300DFFF6-6C42-A061-71D2-41991B728A8C}"/>
              </a:ext>
            </a:extLst>
          </p:cNvPr>
          <p:cNvSpPr/>
          <p:nvPr/>
        </p:nvSpPr>
        <p:spPr>
          <a:xfrm>
            <a:off x="537577" y="2185080"/>
            <a:ext cx="5364896" cy="914221"/>
          </a:xfrm>
          <a:prstGeom prst="rect">
            <a:avLst/>
          </a:prstGeom>
          <a:solidFill>
            <a:srgbClr val="2437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31" name="Title 1">
            <a:extLst>
              <a:ext uri="{FF2B5EF4-FFF2-40B4-BE49-F238E27FC236}">
                <a16:creationId xmlns:a16="http://schemas.microsoft.com/office/drawing/2014/main" id="{76385FE4-BC89-EA2D-D305-40620321B00E}"/>
              </a:ext>
            </a:extLst>
          </p:cNvPr>
          <p:cNvSpPr txBox="1">
            <a:spLocks/>
          </p:cNvSpPr>
          <p:nvPr/>
        </p:nvSpPr>
        <p:spPr bwMode="gray">
          <a:xfrm>
            <a:off x="537573" y="2503690"/>
            <a:ext cx="536489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Clear and Concise Information</a:t>
            </a:r>
          </a:p>
        </p:txBody>
      </p:sp>
      <p:sp>
        <p:nvSpPr>
          <p:cNvPr id="32" name="Rectangle 31">
            <a:extLst>
              <a:ext uri="{FF2B5EF4-FFF2-40B4-BE49-F238E27FC236}">
                <a16:creationId xmlns:a16="http://schemas.microsoft.com/office/drawing/2014/main" id="{4951F9E0-E564-31AE-75A1-09E6136221B3}"/>
              </a:ext>
            </a:extLst>
          </p:cNvPr>
          <p:cNvSpPr/>
          <p:nvPr/>
        </p:nvSpPr>
        <p:spPr>
          <a:xfrm>
            <a:off x="537576" y="3270841"/>
            <a:ext cx="5364896" cy="914221"/>
          </a:xfrm>
          <a:prstGeom prst="rect">
            <a:avLst/>
          </a:prstGeom>
          <a:solidFill>
            <a:srgbClr val="2437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33" name="Title 1">
            <a:extLst>
              <a:ext uri="{FF2B5EF4-FFF2-40B4-BE49-F238E27FC236}">
                <a16:creationId xmlns:a16="http://schemas.microsoft.com/office/drawing/2014/main" id="{631B3DC3-91B7-DD17-DE12-192F82582672}"/>
              </a:ext>
            </a:extLst>
          </p:cNvPr>
          <p:cNvSpPr txBox="1">
            <a:spLocks/>
          </p:cNvSpPr>
          <p:nvPr/>
        </p:nvSpPr>
        <p:spPr bwMode="gray">
          <a:xfrm>
            <a:off x="537572" y="3589451"/>
            <a:ext cx="53648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Visual Content</a:t>
            </a:r>
          </a:p>
        </p:txBody>
      </p:sp>
      <p:sp>
        <p:nvSpPr>
          <p:cNvPr id="34" name="Rectangle 33">
            <a:extLst>
              <a:ext uri="{FF2B5EF4-FFF2-40B4-BE49-F238E27FC236}">
                <a16:creationId xmlns:a16="http://schemas.microsoft.com/office/drawing/2014/main" id="{6CE8A4AF-1D09-5C47-F0AD-196DC7E5A752}"/>
              </a:ext>
            </a:extLst>
          </p:cNvPr>
          <p:cNvSpPr/>
          <p:nvPr/>
        </p:nvSpPr>
        <p:spPr>
          <a:xfrm>
            <a:off x="537575" y="4356602"/>
            <a:ext cx="5364895" cy="914221"/>
          </a:xfrm>
          <a:prstGeom prst="rect">
            <a:avLst/>
          </a:prstGeom>
          <a:solidFill>
            <a:srgbClr val="2437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35" name="Title 1">
            <a:extLst>
              <a:ext uri="{FF2B5EF4-FFF2-40B4-BE49-F238E27FC236}">
                <a16:creationId xmlns:a16="http://schemas.microsoft.com/office/drawing/2014/main" id="{297A1648-161E-B6C8-06CC-672430079CF4}"/>
              </a:ext>
            </a:extLst>
          </p:cNvPr>
          <p:cNvSpPr txBox="1">
            <a:spLocks/>
          </p:cNvSpPr>
          <p:nvPr/>
        </p:nvSpPr>
        <p:spPr bwMode="gray">
          <a:xfrm>
            <a:off x="537572" y="4675212"/>
            <a:ext cx="53648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Personalization</a:t>
            </a:r>
          </a:p>
        </p:txBody>
      </p:sp>
      <p:sp>
        <p:nvSpPr>
          <p:cNvPr id="3" name="Rectangle 2">
            <a:extLst>
              <a:ext uri="{FF2B5EF4-FFF2-40B4-BE49-F238E27FC236}">
                <a16:creationId xmlns:a16="http://schemas.microsoft.com/office/drawing/2014/main" id="{2B8EC6EE-17BB-BB04-6EA2-BF2730C413FB}"/>
              </a:ext>
            </a:extLst>
          </p:cNvPr>
          <p:cNvSpPr/>
          <p:nvPr/>
        </p:nvSpPr>
        <p:spPr>
          <a:xfrm>
            <a:off x="537575" y="5489068"/>
            <a:ext cx="5364895" cy="914221"/>
          </a:xfrm>
          <a:prstGeom prst="rect">
            <a:avLst/>
          </a:prstGeom>
          <a:solidFill>
            <a:srgbClr val="2437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4" name="Title 1">
            <a:extLst>
              <a:ext uri="{FF2B5EF4-FFF2-40B4-BE49-F238E27FC236}">
                <a16:creationId xmlns:a16="http://schemas.microsoft.com/office/drawing/2014/main" id="{CD967A1D-4610-207C-DE84-FC50C2221C27}"/>
              </a:ext>
            </a:extLst>
          </p:cNvPr>
          <p:cNvSpPr txBox="1">
            <a:spLocks/>
          </p:cNvSpPr>
          <p:nvPr/>
        </p:nvSpPr>
        <p:spPr bwMode="gray">
          <a:xfrm>
            <a:off x="537572" y="5807678"/>
            <a:ext cx="53648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Privacy and Security</a:t>
            </a:r>
          </a:p>
        </p:txBody>
      </p:sp>
      <p:pic>
        <p:nvPicPr>
          <p:cNvPr id="10" name="Picture 9">
            <a:extLst>
              <a:ext uri="{FF2B5EF4-FFF2-40B4-BE49-F238E27FC236}">
                <a16:creationId xmlns:a16="http://schemas.microsoft.com/office/drawing/2014/main" id="{DA874137-E00F-6900-B769-C7103BB9DD1E}"/>
              </a:ext>
            </a:extLst>
          </p:cNvPr>
          <p:cNvPicPr>
            <a:picLocks noChangeAspect="1"/>
          </p:cNvPicPr>
          <p:nvPr/>
        </p:nvPicPr>
        <p:blipFill rotWithShape="1">
          <a:blip r:embed="rId4"/>
          <a:srcRect l="1" t="682" r="24352" b="11111"/>
          <a:stretch/>
        </p:blipFill>
        <p:spPr>
          <a:xfrm>
            <a:off x="6548245" y="-1"/>
            <a:ext cx="5650106" cy="6565901"/>
          </a:xfrm>
          <a:prstGeom prst="rect">
            <a:avLst/>
          </a:prstGeom>
        </p:spPr>
      </p:pic>
    </p:spTree>
    <p:custDataLst>
      <p:tags r:id="rId1"/>
    </p:custDataLst>
    <p:extLst>
      <p:ext uri="{BB962C8B-B14F-4D97-AF65-F5344CB8AC3E}">
        <p14:creationId xmlns:p14="http://schemas.microsoft.com/office/powerpoint/2010/main" val="2444923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7397EF82-CC71-1A66-7614-BA088B8070B0}"/>
              </a:ext>
            </a:extLst>
          </p:cNvPr>
          <p:cNvSpPr txBox="1">
            <a:spLocks/>
          </p:cNvSpPr>
          <p:nvPr/>
        </p:nvSpPr>
        <p:spPr>
          <a:xfrm>
            <a:off x="323850" y="187987"/>
            <a:ext cx="11544300" cy="380475"/>
          </a:xfrm>
          <a:prstGeom prst="rect">
            <a:avLst/>
          </a:prstGeom>
        </p:spPr>
        <p:txBody>
          <a:bodyPr/>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lvl="0">
              <a:buClr>
                <a:srgbClr val="005BAA"/>
              </a:buClr>
              <a:defRPr/>
            </a:pPr>
            <a:r>
              <a:rPr lang="en-US" sz="2000" b="1" kern="0">
                <a:solidFill>
                  <a:srgbClr val="005BAA"/>
                </a:solidFill>
                <a:latin typeface="Arial" panose="020B0604020202020204" pitchFamily="34" charset="0"/>
                <a:cs typeface="Arial" panose="020B0604020202020204" pitchFamily="34" charset="0"/>
              </a:rPr>
              <a:t>QUALITY RESPONSE BY WHATSAPP</a:t>
            </a:r>
          </a:p>
        </p:txBody>
      </p:sp>
      <p:sp>
        <p:nvSpPr>
          <p:cNvPr id="7" name="Rectangle 6">
            <a:extLst>
              <a:ext uri="{FF2B5EF4-FFF2-40B4-BE49-F238E27FC236}">
                <a16:creationId xmlns:a16="http://schemas.microsoft.com/office/drawing/2014/main" id="{170B5A49-06C3-DD7A-91C7-B8D9CF65EFB8}"/>
              </a:ext>
            </a:extLst>
          </p:cNvPr>
          <p:cNvSpPr/>
          <p:nvPr/>
        </p:nvSpPr>
        <p:spPr>
          <a:xfrm>
            <a:off x="6372670" y="1097135"/>
            <a:ext cx="3616271" cy="5306147"/>
          </a:xfrm>
          <a:prstGeom prst="rect">
            <a:avLst/>
          </a:prstGeom>
          <a:solidFill>
            <a:srgbClr val="243782">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buClr>
                <a:srgbClr val="000000"/>
              </a:buClr>
              <a:buFont typeface="Arial" panose="020B0604020202020204" pitchFamily="34" charset="0"/>
              <a:buChar char="•"/>
              <a:defRPr/>
            </a:pPr>
            <a:r>
              <a:rPr lang="en-US" kern="0">
                <a:solidFill>
                  <a:schemeClr val="tx1"/>
                </a:solidFill>
                <a:latin typeface="Arial" panose="020B0604020202020204" pitchFamily="34" charset="0"/>
                <a:cs typeface="Arial" panose="020B0604020202020204" pitchFamily="34" charset="0"/>
                <a:sym typeface="Arial"/>
              </a:rPr>
              <a:t>Respond promptly to customer inquiries on WhatsApp. </a:t>
            </a:r>
          </a:p>
          <a:p>
            <a:pPr marL="285750" lvl="0" indent="-285750">
              <a:buClr>
                <a:srgbClr val="000000"/>
              </a:buClr>
              <a:buFont typeface="Arial" panose="020B0604020202020204" pitchFamily="34" charset="0"/>
              <a:buChar char="•"/>
              <a:defRPr/>
            </a:pPr>
            <a:endParaRPr lang="en-US" kern="0">
              <a:solidFill>
                <a:schemeClr val="tx1"/>
              </a:solidFill>
              <a:latin typeface="Arial" panose="020B0604020202020204" pitchFamily="34" charset="0"/>
              <a:cs typeface="Arial" panose="020B0604020202020204" pitchFamily="34" charset="0"/>
              <a:sym typeface="Arial"/>
            </a:endParaRPr>
          </a:p>
          <a:p>
            <a:pPr marL="285750" lvl="0" indent="-285750">
              <a:buClr>
                <a:srgbClr val="000000"/>
              </a:buClr>
              <a:buFont typeface="Arial" panose="020B0604020202020204" pitchFamily="34" charset="0"/>
              <a:buChar char="•"/>
              <a:defRPr/>
            </a:pPr>
            <a:r>
              <a:rPr lang="en-US" kern="0">
                <a:solidFill>
                  <a:schemeClr val="tx1"/>
                </a:solidFill>
                <a:latin typeface="Arial" panose="020B0604020202020204" pitchFamily="34" charset="0"/>
                <a:cs typeface="Arial" panose="020B0604020202020204" pitchFamily="34" charset="0"/>
                <a:sym typeface="Arial"/>
              </a:rPr>
              <a:t>Timely communication is crucial in the automotive sales process, as customers are often actively researching and considering their options. </a:t>
            </a:r>
          </a:p>
          <a:p>
            <a:pPr marL="285750" lvl="0" indent="-285750">
              <a:buClr>
                <a:srgbClr val="000000"/>
              </a:buClr>
              <a:buFont typeface="Arial" panose="020B0604020202020204" pitchFamily="34" charset="0"/>
              <a:buChar char="•"/>
              <a:defRPr/>
            </a:pPr>
            <a:endParaRPr lang="en-US" kern="0">
              <a:solidFill>
                <a:schemeClr val="tx1"/>
              </a:solidFill>
              <a:latin typeface="Arial" panose="020B0604020202020204" pitchFamily="34" charset="0"/>
              <a:cs typeface="Arial" panose="020B0604020202020204" pitchFamily="34" charset="0"/>
              <a:sym typeface="Arial"/>
            </a:endParaRPr>
          </a:p>
          <a:p>
            <a:pPr marL="285750" lvl="0" indent="-285750">
              <a:buClr>
                <a:srgbClr val="000000"/>
              </a:buClr>
              <a:buFont typeface="Arial" panose="020B0604020202020204" pitchFamily="34" charset="0"/>
              <a:buChar char="•"/>
              <a:defRPr/>
            </a:pPr>
            <a:r>
              <a:rPr lang="en-US" kern="0">
                <a:solidFill>
                  <a:schemeClr val="tx1"/>
                </a:solidFill>
                <a:latin typeface="Arial" panose="020B0604020202020204" pitchFamily="34" charset="0"/>
                <a:cs typeface="Arial" panose="020B0604020202020204" pitchFamily="34" charset="0"/>
                <a:sym typeface="Arial"/>
              </a:rPr>
              <a:t>Aim to provide information and assistance in a timely manner to keep the customer engaged.</a:t>
            </a:r>
          </a:p>
        </p:txBody>
      </p:sp>
      <p:cxnSp>
        <p:nvCxnSpPr>
          <p:cNvPr id="8" name="Straight Connector 7">
            <a:extLst>
              <a:ext uri="{FF2B5EF4-FFF2-40B4-BE49-F238E27FC236}">
                <a16:creationId xmlns:a16="http://schemas.microsoft.com/office/drawing/2014/main" id="{DE7F59C8-2A97-1235-7BC2-B0ACBA3DFB80}"/>
              </a:ext>
            </a:extLst>
          </p:cNvPr>
          <p:cNvCxnSpPr>
            <a:cxnSpLocks/>
          </p:cNvCxnSpPr>
          <p:nvPr/>
        </p:nvCxnSpPr>
        <p:spPr>
          <a:xfrm>
            <a:off x="5798753" y="1615890"/>
            <a:ext cx="565202" cy="0"/>
          </a:xfrm>
          <a:prstGeom prst="line">
            <a:avLst/>
          </a:prstGeom>
          <a:ln w="28575">
            <a:solidFill>
              <a:srgbClr val="293878"/>
            </a:solidFill>
          </a:ln>
        </p:spPr>
        <p:style>
          <a:lnRef idx="1">
            <a:schemeClr val="accent3"/>
          </a:lnRef>
          <a:fillRef idx="0">
            <a:schemeClr val="accent3"/>
          </a:fillRef>
          <a:effectRef idx="0">
            <a:schemeClr val="accent3"/>
          </a:effectRef>
          <a:fontRef idx="minor">
            <a:schemeClr val="tx1"/>
          </a:fontRef>
        </p:style>
      </p:cxnSp>
      <p:sp>
        <p:nvSpPr>
          <p:cNvPr id="2" name="Rectangle 1">
            <a:extLst>
              <a:ext uri="{FF2B5EF4-FFF2-40B4-BE49-F238E27FC236}">
                <a16:creationId xmlns:a16="http://schemas.microsoft.com/office/drawing/2014/main" id="{7BA9E548-4A94-AC81-3886-13DEFD58FFAD}"/>
              </a:ext>
            </a:extLst>
          </p:cNvPr>
          <p:cNvSpPr/>
          <p:nvPr/>
        </p:nvSpPr>
        <p:spPr>
          <a:xfrm>
            <a:off x="537576" y="1099319"/>
            <a:ext cx="5364897" cy="914221"/>
          </a:xfrm>
          <a:prstGeom prst="rect">
            <a:avLst/>
          </a:prstGeom>
          <a:solidFill>
            <a:srgbClr val="29387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6" name="Title 1">
            <a:extLst>
              <a:ext uri="{FF2B5EF4-FFF2-40B4-BE49-F238E27FC236}">
                <a16:creationId xmlns:a16="http://schemas.microsoft.com/office/drawing/2014/main" id="{289D15E6-8B32-F0FD-F206-DD92A8BD55F0}"/>
              </a:ext>
            </a:extLst>
          </p:cNvPr>
          <p:cNvSpPr txBox="1">
            <a:spLocks/>
          </p:cNvSpPr>
          <p:nvPr/>
        </p:nvSpPr>
        <p:spPr bwMode="gray">
          <a:xfrm>
            <a:off x="537573" y="1417929"/>
            <a:ext cx="536490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Timely Responses</a:t>
            </a:r>
          </a:p>
        </p:txBody>
      </p:sp>
      <p:sp>
        <p:nvSpPr>
          <p:cNvPr id="9" name="Rectangle 8">
            <a:extLst>
              <a:ext uri="{FF2B5EF4-FFF2-40B4-BE49-F238E27FC236}">
                <a16:creationId xmlns:a16="http://schemas.microsoft.com/office/drawing/2014/main" id="{434188BE-4BA1-E7EC-4EE9-CEF425AADE02}"/>
              </a:ext>
            </a:extLst>
          </p:cNvPr>
          <p:cNvSpPr/>
          <p:nvPr/>
        </p:nvSpPr>
        <p:spPr>
          <a:xfrm>
            <a:off x="537577" y="2185080"/>
            <a:ext cx="5364896" cy="914221"/>
          </a:xfrm>
          <a:prstGeom prst="rect">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10" name="Title 1">
            <a:extLst>
              <a:ext uri="{FF2B5EF4-FFF2-40B4-BE49-F238E27FC236}">
                <a16:creationId xmlns:a16="http://schemas.microsoft.com/office/drawing/2014/main" id="{F0750B95-021F-0A2E-060A-8BB3626E97CC}"/>
              </a:ext>
            </a:extLst>
          </p:cNvPr>
          <p:cNvSpPr txBox="1">
            <a:spLocks/>
          </p:cNvSpPr>
          <p:nvPr/>
        </p:nvSpPr>
        <p:spPr bwMode="gray">
          <a:xfrm>
            <a:off x="537573" y="2503690"/>
            <a:ext cx="536489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Clear and Concise Information</a:t>
            </a:r>
          </a:p>
        </p:txBody>
      </p:sp>
      <p:sp>
        <p:nvSpPr>
          <p:cNvPr id="11" name="Rectangle 10">
            <a:extLst>
              <a:ext uri="{FF2B5EF4-FFF2-40B4-BE49-F238E27FC236}">
                <a16:creationId xmlns:a16="http://schemas.microsoft.com/office/drawing/2014/main" id="{733C991A-28AF-037F-EAE3-DD73CE08CEB9}"/>
              </a:ext>
            </a:extLst>
          </p:cNvPr>
          <p:cNvSpPr/>
          <p:nvPr/>
        </p:nvSpPr>
        <p:spPr>
          <a:xfrm>
            <a:off x="537576" y="3270841"/>
            <a:ext cx="5364896" cy="914221"/>
          </a:xfrm>
          <a:prstGeom prst="rect">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12" name="Title 1">
            <a:extLst>
              <a:ext uri="{FF2B5EF4-FFF2-40B4-BE49-F238E27FC236}">
                <a16:creationId xmlns:a16="http://schemas.microsoft.com/office/drawing/2014/main" id="{59613590-FD12-FFE1-E10F-291F68E2EEF0}"/>
              </a:ext>
            </a:extLst>
          </p:cNvPr>
          <p:cNvSpPr txBox="1">
            <a:spLocks/>
          </p:cNvSpPr>
          <p:nvPr/>
        </p:nvSpPr>
        <p:spPr bwMode="gray">
          <a:xfrm>
            <a:off x="537572" y="3589451"/>
            <a:ext cx="53648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Visual Content</a:t>
            </a:r>
          </a:p>
        </p:txBody>
      </p:sp>
      <p:sp>
        <p:nvSpPr>
          <p:cNvPr id="13" name="Rectangle 12">
            <a:extLst>
              <a:ext uri="{FF2B5EF4-FFF2-40B4-BE49-F238E27FC236}">
                <a16:creationId xmlns:a16="http://schemas.microsoft.com/office/drawing/2014/main" id="{488EF0AF-E3C0-BE06-8CF9-C1BF7A36AAC0}"/>
              </a:ext>
            </a:extLst>
          </p:cNvPr>
          <p:cNvSpPr/>
          <p:nvPr/>
        </p:nvSpPr>
        <p:spPr>
          <a:xfrm>
            <a:off x="537575" y="4356602"/>
            <a:ext cx="5364895" cy="914221"/>
          </a:xfrm>
          <a:prstGeom prst="rect">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14" name="Title 1">
            <a:extLst>
              <a:ext uri="{FF2B5EF4-FFF2-40B4-BE49-F238E27FC236}">
                <a16:creationId xmlns:a16="http://schemas.microsoft.com/office/drawing/2014/main" id="{30DBA3F1-2578-6CCB-8D88-EB8A398427EC}"/>
              </a:ext>
            </a:extLst>
          </p:cNvPr>
          <p:cNvSpPr txBox="1">
            <a:spLocks/>
          </p:cNvSpPr>
          <p:nvPr/>
        </p:nvSpPr>
        <p:spPr bwMode="gray">
          <a:xfrm>
            <a:off x="537572" y="4675212"/>
            <a:ext cx="53648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Personalization</a:t>
            </a:r>
          </a:p>
        </p:txBody>
      </p:sp>
      <p:sp>
        <p:nvSpPr>
          <p:cNvPr id="15" name="Rectangle 14">
            <a:extLst>
              <a:ext uri="{FF2B5EF4-FFF2-40B4-BE49-F238E27FC236}">
                <a16:creationId xmlns:a16="http://schemas.microsoft.com/office/drawing/2014/main" id="{35C86AC3-D72A-D309-66F6-B4D7481A590E}"/>
              </a:ext>
            </a:extLst>
          </p:cNvPr>
          <p:cNvSpPr/>
          <p:nvPr/>
        </p:nvSpPr>
        <p:spPr>
          <a:xfrm>
            <a:off x="537575" y="5489068"/>
            <a:ext cx="5364895" cy="914221"/>
          </a:xfrm>
          <a:prstGeom prst="rect">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17" name="Title 1">
            <a:extLst>
              <a:ext uri="{FF2B5EF4-FFF2-40B4-BE49-F238E27FC236}">
                <a16:creationId xmlns:a16="http://schemas.microsoft.com/office/drawing/2014/main" id="{A63454BF-7507-9528-0EDD-BE06387FA768}"/>
              </a:ext>
            </a:extLst>
          </p:cNvPr>
          <p:cNvSpPr txBox="1">
            <a:spLocks/>
          </p:cNvSpPr>
          <p:nvPr/>
        </p:nvSpPr>
        <p:spPr bwMode="gray">
          <a:xfrm>
            <a:off x="537572" y="5807678"/>
            <a:ext cx="53648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Privacy and Security</a:t>
            </a:r>
          </a:p>
        </p:txBody>
      </p:sp>
    </p:spTree>
    <p:custDataLst>
      <p:tags r:id="rId1"/>
    </p:custDataLst>
    <p:extLst>
      <p:ext uri="{BB962C8B-B14F-4D97-AF65-F5344CB8AC3E}">
        <p14:creationId xmlns:p14="http://schemas.microsoft.com/office/powerpoint/2010/main" val="4150580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7397EF82-CC71-1A66-7614-BA088B8070B0}"/>
              </a:ext>
            </a:extLst>
          </p:cNvPr>
          <p:cNvSpPr txBox="1">
            <a:spLocks/>
          </p:cNvSpPr>
          <p:nvPr/>
        </p:nvSpPr>
        <p:spPr>
          <a:xfrm>
            <a:off x="323850" y="187987"/>
            <a:ext cx="11544300" cy="380475"/>
          </a:xfrm>
          <a:prstGeom prst="rect">
            <a:avLst/>
          </a:prstGeom>
        </p:spPr>
        <p:txBody>
          <a:bodyPr/>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lvl="0">
              <a:buClr>
                <a:srgbClr val="005BAA"/>
              </a:buClr>
              <a:defRPr/>
            </a:pPr>
            <a:r>
              <a:rPr lang="en-US" sz="2000" b="1" kern="0">
                <a:solidFill>
                  <a:srgbClr val="005BAA"/>
                </a:solidFill>
                <a:latin typeface="Arial" panose="020B0604020202020204" pitchFamily="34" charset="0"/>
                <a:cs typeface="Arial" panose="020B0604020202020204" pitchFamily="34" charset="0"/>
              </a:rPr>
              <a:t>QUALITY RESPONSE BY WHATSAPP</a:t>
            </a:r>
          </a:p>
        </p:txBody>
      </p:sp>
      <p:sp>
        <p:nvSpPr>
          <p:cNvPr id="7" name="Rectangle 6">
            <a:extLst>
              <a:ext uri="{FF2B5EF4-FFF2-40B4-BE49-F238E27FC236}">
                <a16:creationId xmlns:a16="http://schemas.microsoft.com/office/drawing/2014/main" id="{170B5A49-06C3-DD7A-91C7-B8D9CF65EFB8}"/>
              </a:ext>
            </a:extLst>
          </p:cNvPr>
          <p:cNvSpPr/>
          <p:nvPr/>
        </p:nvSpPr>
        <p:spPr>
          <a:xfrm>
            <a:off x="6372670" y="1097135"/>
            <a:ext cx="3616271" cy="5306147"/>
          </a:xfrm>
          <a:prstGeom prst="rect">
            <a:avLst/>
          </a:prstGeom>
          <a:solidFill>
            <a:srgbClr val="243782">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buClr>
                <a:srgbClr val="000000"/>
              </a:buClr>
              <a:buFont typeface="Arial" panose="020B0604020202020204" pitchFamily="34" charset="0"/>
              <a:buChar char="•"/>
              <a:defRPr/>
            </a:pPr>
            <a:r>
              <a:rPr lang="en-US" kern="0">
                <a:solidFill>
                  <a:schemeClr val="tx1"/>
                </a:solidFill>
                <a:latin typeface="Arial" panose="020B0604020202020204" pitchFamily="34" charset="0"/>
                <a:cs typeface="Arial" panose="020B0604020202020204" pitchFamily="34" charset="0"/>
                <a:sym typeface="Arial"/>
              </a:rPr>
              <a:t>Avoid overwhelming the customer with unnecessary information </a:t>
            </a:r>
          </a:p>
          <a:p>
            <a:pPr marL="285750" lvl="0" indent="-285750">
              <a:buClr>
                <a:srgbClr val="000000"/>
              </a:buClr>
              <a:buFont typeface="Arial" panose="020B0604020202020204" pitchFamily="34" charset="0"/>
              <a:buChar char="•"/>
              <a:defRPr/>
            </a:pPr>
            <a:endParaRPr lang="en-US" kern="0">
              <a:solidFill>
                <a:schemeClr val="tx1"/>
              </a:solidFill>
              <a:latin typeface="Arial" panose="020B0604020202020204" pitchFamily="34" charset="0"/>
              <a:cs typeface="Arial" panose="020B0604020202020204" pitchFamily="34" charset="0"/>
              <a:sym typeface="Arial"/>
            </a:endParaRPr>
          </a:p>
          <a:p>
            <a:pPr marL="285750" lvl="0" indent="-285750">
              <a:buClr>
                <a:srgbClr val="000000"/>
              </a:buClr>
              <a:buFont typeface="Arial" panose="020B0604020202020204" pitchFamily="34" charset="0"/>
              <a:buChar char="•"/>
              <a:defRPr/>
            </a:pPr>
            <a:r>
              <a:rPr lang="en-US" kern="0">
                <a:solidFill>
                  <a:schemeClr val="tx1"/>
                </a:solidFill>
                <a:latin typeface="Arial" panose="020B0604020202020204" pitchFamily="34" charset="0"/>
                <a:cs typeface="Arial" panose="020B0604020202020204" pitchFamily="34" charset="0"/>
                <a:sym typeface="Arial"/>
              </a:rPr>
              <a:t>Ensure that the details provided are comprehensive enough to address their questions</a:t>
            </a:r>
          </a:p>
        </p:txBody>
      </p:sp>
      <p:cxnSp>
        <p:nvCxnSpPr>
          <p:cNvPr id="8" name="Straight Connector 7">
            <a:extLst>
              <a:ext uri="{FF2B5EF4-FFF2-40B4-BE49-F238E27FC236}">
                <a16:creationId xmlns:a16="http://schemas.microsoft.com/office/drawing/2014/main" id="{DE7F59C8-2A97-1235-7BC2-B0ACBA3DFB80}"/>
              </a:ext>
            </a:extLst>
          </p:cNvPr>
          <p:cNvCxnSpPr>
            <a:cxnSpLocks/>
          </p:cNvCxnSpPr>
          <p:nvPr/>
        </p:nvCxnSpPr>
        <p:spPr>
          <a:xfrm>
            <a:off x="5813399" y="2700411"/>
            <a:ext cx="565202" cy="0"/>
          </a:xfrm>
          <a:prstGeom prst="line">
            <a:avLst/>
          </a:prstGeom>
          <a:ln w="28575">
            <a:solidFill>
              <a:srgbClr val="293878"/>
            </a:solidFill>
          </a:ln>
        </p:spPr>
        <p:style>
          <a:lnRef idx="1">
            <a:schemeClr val="accent3"/>
          </a:lnRef>
          <a:fillRef idx="0">
            <a:schemeClr val="accent3"/>
          </a:fillRef>
          <a:effectRef idx="0">
            <a:schemeClr val="accent3"/>
          </a:effectRef>
          <a:fontRef idx="minor">
            <a:schemeClr val="tx1"/>
          </a:fontRef>
        </p:style>
      </p:cxnSp>
      <p:sp>
        <p:nvSpPr>
          <p:cNvPr id="2" name="Rectangle 1">
            <a:extLst>
              <a:ext uri="{FF2B5EF4-FFF2-40B4-BE49-F238E27FC236}">
                <a16:creationId xmlns:a16="http://schemas.microsoft.com/office/drawing/2014/main" id="{8E12D0D4-87D4-A623-89CE-AF244272013A}"/>
              </a:ext>
            </a:extLst>
          </p:cNvPr>
          <p:cNvSpPr/>
          <p:nvPr/>
        </p:nvSpPr>
        <p:spPr>
          <a:xfrm>
            <a:off x="537576" y="1099319"/>
            <a:ext cx="5364897" cy="914221"/>
          </a:xfrm>
          <a:prstGeom prst="rect">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6" name="Title 1">
            <a:extLst>
              <a:ext uri="{FF2B5EF4-FFF2-40B4-BE49-F238E27FC236}">
                <a16:creationId xmlns:a16="http://schemas.microsoft.com/office/drawing/2014/main" id="{82F465B3-48F6-EF65-EF97-EA6CA3CD9A50}"/>
              </a:ext>
            </a:extLst>
          </p:cNvPr>
          <p:cNvSpPr txBox="1">
            <a:spLocks/>
          </p:cNvSpPr>
          <p:nvPr/>
        </p:nvSpPr>
        <p:spPr bwMode="gray">
          <a:xfrm>
            <a:off x="537573" y="1417929"/>
            <a:ext cx="536490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Timely Responses</a:t>
            </a:r>
          </a:p>
        </p:txBody>
      </p:sp>
      <p:sp>
        <p:nvSpPr>
          <p:cNvPr id="9" name="Rectangle 8">
            <a:extLst>
              <a:ext uri="{FF2B5EF4-FFF2-40B4-BE49-F238E27FC236}">
                <a16:creationId xmlns:a16="http://schemas.microsoft.com/office/drawing/2014/main" id="{0754269B-0481-AF6D-8FA8-78313C71343C}"/>
              </a:ext>
            </a:extLst>
          </p:cNvPr>
          <p:cNvSpPr/>
          <p:nvPr/>
        </p:nvSpPr>
        <p:spPr>
          <a:xfrm>
            <a:off x="537577" y="2185080"/>
            <a:ext cx="5364896" cy="914221"/>
          </a:xfrm>
          <a:prstGeom prst="rect">
            <a:avLst/>
          </a:prstGeom>
          <a:solidFill>
            <a:srgbClr val="2437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10" name="Title 1">
            <a:extLst>
              <a:ext uri="{FF2B5EF4-FFF2-40B4-BE49-F238E27FC236}">
                <a16:creationId xmlns:a16="http://schemas.microsoft.com/office/drawing/2014/main" id="{ADE1FC7E-F87E-1073-C58D-668ABE37A814}"/>
              </a:ext>
            </a:extLst>
          </p:cNvPr>
          <p:cNvSpPr txBox="1">
            <a:spLocks/>
          </p:cNvSpPr>
          <p:nvPr/>
        </p:nvSpPr>
        <p:spPr bwMode="gray">
          <a:xfrm>
            <a:off x="537573" y="2503690"/>
            <a:ext cx="536489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Clear and Concise Information</a:t>
            </a:r>
          </a:p>
        </p:txBody>
      </p:sp>
      <p:sp>
        <p:nvSpPr>
          <p:cNvPr id="11" name="Rectangle 10">
            <a:extLst>
              <a:ext uri="{FF2B5EF4-FFF2-40B4-BE49-F238E27FC236}">
                <a16:creationId xmlns:a16="http://schemas.microsoft.com/office/drawing/2014/main" id="{4F07EB88-7E57-F755-54AA-92C009A0D46F}"/>
              </a:ext>
            </a:extLst>
          </p:cNvPr>
          <p:cNvSpPr/>
          <p:nvPr/>
        </p:nvSpPr>
        <p:spPr>
          <a:xfrm>
            <a:off x="537576" y="3270841"/>
            <a:ext cx="5364896" cy="914221"/>
          </a:xfrm>
          <a:prstGeom prst="rect">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12" name="Title 1">
            <a:extLst>
              <a:ext uri="{FF2B5EF4-FFF2-40B4-BE49-F238E27FC236}">
                <a16:creationId xmlns:a16="http://schemas.microsoft.com/office/drawing/2014/main" id="{30EEBCD4-847C-9816-EE95-D5C92AB26BA6}"/>
              </a:ext>
            </a:extLst>
          </p:cNvPr>
          <p:cNvSpPr txBox="1">
            <a:spLocks/>
          </p:cNvSpPr>
          <p:nvPr/>
        </p:nvSpPr>
        <p:spPr bwMode="gray">
          <a:xfrm>
            <a:off x="537572" y="3589451"/>
            <a:ext cx="53648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Visual Content</a:t>
            </a:r>
          </a:p>
        </p:txBody>
      </p:sp>
      <p:sp>
        <p:nvSpPr>
          <p:cNvPr id="13" name="Rectangle 12">
            <a:extLst>
              <a:ext uri="{FF2B5EF4-FFF2-40B4-BE49-F238E27FC236}">
                <a16:creationId xmlns:a16="http://schemas.microsoft.com/office/drawing/2014/main" id="{A68AB8DA-AF60-DF0F-262E-7EB5EDCEDFB2}"/>
              </a:ext>
            </a:extLst>
          </p:cNvPr>
          <p:cNvSpPr/>
          <p:nvPr/>
        </p:nvSpPr>
        <p:spPr>
          <a:xfrm>
            <a:off x="537575" y="4356602"/>
            <a:ext cx="5364895" cy="914221"/>
          </a:xfrm>
          <a:prstGeom prst="rect">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14" name="Title 1">
            <a:extLst>
              <a:ext uri="{FF2B5EF4-FFF2-40B4-BE49-F238E27FC236}">
                <a16:creationId xmlns:a16="http://schemas.microsoft.com/office/drawing/2014/main" id="{2C1E5A2C-D535-BAE7-DC0C-D8D05CFB87F6}"/>
              </a:ext>
            </a:extLst>
          </p:cNvPr>
          <p:cNvSpPr txBox="1">
            <a:spLocks/>
          </p:cNvSpPr>
          <p:nvPr/>
        </p:nvSpPr>
        <p:spPr bwMode="gray">
          <a:xfrm>
            <a:off x="537572" y="4675212"/>
            <a:ext cx="53648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Personalization</a:t>
            </a:r>
          </a:p>
        </p:txBody>
      </p:sp>
      <p:sp>
        <p:nvSpPr>
          <p:cNvPr id="15" name="Rectangle 14">
            <a:extLst>
              <a:ext uri="{FF2B5EF4-FFF2-40B4-BE49-F238E27FC236}">
                <a16:creationId xmlns:a16="http://schemas.microsoft.com/office/drawing/2014/main" id="{709D4D44-FEB0-3764-48B8-66129720D4B8}"/>
              </a:ext>
            </a:extLst>
          </p:cNvPr>
          <p:cNvSpPr/>
          <p:nvPr/>
        </p:nvSpPr>
        <p:spPr>
          <a:xfrm>
            <a:off x="537575" y="5489068"/>
            <a:ext cx="5364895" cy="914221"/>
          </a:xfrm>
          <a:prstGeom prst="rect">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17" name="Title 1">
            <a:extLst>
              <a:ext uri="{FF2B5EF4-FFF2-40B4-BE49-F238E27FC236}">
                <a16:creationId xmlns:a16="http://schemas.microsoft.com/office/drawing/2014/main" id="{585EF636-FF4F-9301-A9F7-5198E5A76B05}"/>
              </a:ext>
            </a:extLst>
          </p:cNvPr>
          <p:cNvSpPr txBox="1">
            <a:spLocks/>
          </p:cNvSpPr>
          <p:nvPr/>
        </p:nvSpPr>
        <p:spPr bwMode="gray">
          <a:xfrm>
            <a:off x="537572" y="5807678"/>
            <a:ext cx="53648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Privacy and Security</a:t>
            </a:r>
          </a:p>
        </p:txBody>
      </p:sp>
    </p:spTree>
    <p:custDataLst>
      <p:tags r:id="rId1"/>
    </p:custDataLst>
    <p:extLst>
      <p:ext uri="{BB962C8B-B14F-4D97-AF65-F5344CB8AC3E}">
        <p14:creationId xmlns:p14="http://schemas.microsoft.com/office/powerpoint/2010/main" val="3801240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7397EF82-CC71-1A66-7614-BA088B8070B0}"/>
              </a:ext>
            </a:extLst>
          </p:cNvPr>
          <p:cNvSpPr txBox="1">
            <a:spLocks/>
          </p:cNvSpPr>
          <p:nvPr/>
        </p:nvSpPr>
        <p:spPr>
          <a:xfrm>
            <a:off x="323850" y="187987"/>
            <a:ext cx="11544300" cy="380475"/>
          </a:xfrm>
          <a:prstGeom prst="rect">
            <a:avLst/>
          </a:prstGeom>
        </p:spPr>
        <p:txBody>
          <a:bodyPr/>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lvl="0">
              <a:buClr>
                <a:srgbClr val="005BAA"/>
              </a:buClr>
              <a:defRPr/>
            </a:pPr>
            <a:r>
              <a:rPr lang="en-US" sz="2000" b="1" kern="0">
                <a:solidFill>
                  <a:srgbClr val="005BAA"/>
                </a:solidFill>
                <a:latin typeface="Arial" panose="020B0604020202020204" pitchFamily="34" charset="0"/>
                <a:cs typeface="Arial" panose="020B0604020202020204" pitchFamily="34" charset="0"/>
              </a:rPr>
              <a:t>QUALITY RESPONSE BY WHATSAPP</a:t>
            </a:r>
          </a:p>
        </p:txBody>
      </p:sp>
      <p:sp>
        <p:nvSpPr>
          <p:cNvPr id="7" name="Rectangle 6">
            <a:extLst>
              <a:ext uri="{FF2B5EF4-FFF2-40B4-BE49-F238E27FC236}">
                <a16:creationId xmlns:a16="http://schemas.microsoft.com/office/drawing/2014/main" id="{170B5A49-06C3-DD7A-91C7-B8D9CF65EFB8}"/>
              </a:ext>
            </a:extLst>
          </p:cNvPr>
          <p:cNvSpPr/>
          <p:nvPr/>
        </p:nvSpPr>
        <p:spPr>
          <a:xfrm>
            <a:off x="6372670" y="1097135"/>
            <a:ext cx="3616271" cy="5306147"/>
          </a:xfrm>
          <a:prstGeom prst="rect">
            <a:avLst/>
          </a:prstGeom>
          <a:solidFill>
            <a:srgbClr val="243782">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buClr>
                <a:srgbClr val="000000"/>
              </a:buClr>
              <a:buFont typeface="Arial" panose="020B0604020202020204" pitchFamily="34" charset="0"/>
              <a:buChar char="•"/>
              <a:defRPr/>
            </a:pPr>
            <a:r>
              <a:rPr lang="en-US" kern="0">
                <a:solidFill>
                  <a:schemeClr val="tx1"/>
                </a:solidFill>
                <a:latin typeface="Arial" panose="020B0604020202020204" pitchFamily="34" charset="0"/>
                <a:cs typeface="Arial" panose="020B0604020202020204" pitchFamily="34" charset="0"/>
                <a:sym typeface="Arial"/>
              </a:rPr>
              <a:t>Leverage the multimedia capabilities of WhatsApp by sharing photos and videos of the vehicle or dealership</a:t>
            </a:r>
          </a:p>
          <a:p>
            <a:pPr marL="285750" lvl="0" indent="-285750">
              <a:buClr>
                <a:srgbClr val="000000"/>
              </a:buClr>
              <a:buFont typeface="Arial" panose="020B0604020202020204" pitchFamily="34" charset="0"/>
              <a:buChar char="•"/>
              <a:defRPr/>
            </a:pPr>
            <a:endParaRPr lang="en-US" kern="0">
              <a:solidFill>
                <a:schemeClr val="tx1"/>
              </a:solidFill>
              <a:latin typeface="Arial" panose="020B0604020202020204" pitchFamily="34" charset="0"/>
              <a:cs typeface="Arial" panose="020B0604020202020204" pitchFamily="34" charset="0"/>
              <a:sym typeface="Arial"/>
            </a:endParaRPr>
          </a:p>
          <a:p>
            <a:pPr marL="285750" lvl="0" indent="-285750">
              <a:buClr>
                <a:srgbClr val="000000"/>
              </a:buClr>
              <a:buFont typeface="Arial" panose="020B0604020202020204" pitchFamily="34" charset="0"/>
              <a:buChar char="•"/>
              <a:defRPr/>
            </a:pPr>
            <a:r>
              <a:rPr lang="en-US" kern="0">
                <a:solidFill>
                  <a:schemeClr val="tx1"/>
                </a:solidFill>
                <a:latin typeface="Arial" panose="020B0604020202020204" pitchFamily="34" charset="0"/>
                <a:cs typeface="Arial" panose="020B0604020202020204" pitchFamily="34" charset="0"/>
                <a:sym typeface="Arial"/>
              </a:rPr>
              <a:t>Visual content can significantly enhance the customer's understanding of the product</a:t>
            </a:r>
          </a:p>
          <a:p>
            <a:pPr marL="285750" lvl="0" indent="-285750">
              <a:buClr>
                <a:srgbClr val="000000"/>
              </a:buClr>
              <a:buFont typeface="Arial" panose="020B0604020202020204" pitchFamily="34" charset="0"/>
              <a:buChar char="•"/>
              <a:defRPr/>
            </a:pPr>
            <a:endParaRPr lang="en-US" kern="0">
              <a:solidFill>
                <a:schemeClr val="tx1"/>
              </a:solidFill>
              <a:latin typeface="Arial" panose="020B0604020202020204" pitchFamily="34" charset="0"/>
              <a:cs typeface="Arial" panose="020B0604020202020204" pitchFamily="34" charset="0"/>
              <a:sym typeface="Arial"/>
            </a:endParaRPr>
          </a:p>
          <a:p>
            <a:pPr marL="285750" lvl="0" indent="-285750">
              <a:buClr>
                <a:srgbClr val="000000"/>
              </a:buClr>
              <a:buFont typeface="Arial" panose="020B0604020202020204" pitchFamily="34" charset="0"/>
              <a:buChar char="•"/>
              <a:defRPr/>
            </a:pPr>
            <a:r>
              <a:rPr lang="en-US" kern="0">
                <a:solidFill>
                  <a:schemeClr val="tx1"/>
                </a:solidFill>
                <a:latin typeface="Arial" panose="020B0604020202020204" pitchFamily="34" charset="0"/>
                <a:cs typeface="Arial" panose="020B0604020202020204" pitchFamily="34" charset="0"/>
                <a:sym typeface="Arial"/>
              </a:rPr>
              <a:t>It can also create a more engaging and informative conversation</a:t>
            </a:r>
          </a:p>
          <a:p>
            <a:pPr marL="285750" lvl="0" indent="-285750">
              <a:buClr>
                <a:srgbClr val="000000"/>
              </a:buClr>
              <a:buFont typeface="Arial" panose="020B0604020202020204" pitchFamily="34" charset="0"/>
              <a:buChar char="•"/>
              <a:defRPr/>
            </a:pPr>
            <a:endParaRPr lang="en-US" kern="0">
              <a:solidFill>
                <a:schemeClr val="tx1"/>
              </a:solidFill>
              <a:latin typeface="Arial" panose="020B0604020202020204" pitchFamily="34" charset="0"/>
              <a:cs typeface="Arial" panose="020B0604020202020204" pitchFamily="34" charset="0"/>
              <a:sym typeface="Arial"/>
            </a:endParaRPr>
          </a:p>
          <a:p>
            <a:pPr marL="285750" lvl="0" indent="-285750">
              <a:buClr>
                <a:srgbClr val="000000"/>
              </a:buClr>
              <a:buFont typeface="Arial" panose="020B0604020202020204" pitchFamily="34" charset="0"/>
              <a:buChar char="•"/>
              <a:defRPr/>
            </a:pPr>
            <a:r>
              <a:rPr lang="en-US" kern="0">
                <a:solidFill>
                  <a:schemeClr val="tx1"/>
                </a:solidFill>
                <a:latin typeface="Arial" panose="020B0604020202020204" pitchFamily="34" charset="0"/>
                <a:cs typeface="Arial" panose="020B0604020202020204" pitchFamily="34" charset="0"/>
                <a:sym typeface="Arial"/>
              </a:rPr>
              <a:t>Ensure that the visuals are high quality and showcase the key features of the vehicle</a:t>
            </a:r>
          </a:p>
        </p:txBody>
      </p:sp>
      <p:cxnSp>
        <p:nvCxnSpPr>
          <p:cNvPr id="8" name="Straight Connector 7">
            <a:extLst>
              <a:ext uri="{FF2B5EF4-FFF2-40B4-BE49-F238E27FC236}">
                <a16:creationId xmlns:a16="http://schemas.microsoft.com/office/drawing/2014/main" id="{DE7F59C8-2A97-1235-7BC2-B0ACBA3DFB80}"/>
              </a:ext>
            </a:extLst>
          </p:cNvPr>
          <p:cNvCxnSpPr>
            <a:cxnSpLocks/>
          </p:cNvCxnSpPr>
          <p:nvPr/>
        </p:nvCxnSpPr>
        <p:spPr>
          <a:xfrm>
            <a:off x="5813399" y="3731769"/>
            <a:ext cx="565202" cy="0"/>
          </a:xfrm>
          <a:prstGeom prst="line">
            <a:avLst/>
          </a:prstGeom>
          <a:ln w="28575">
            <a:solidFill>
              <a:srgbClr val="293878"/>
            </a:solidFill>
          </a:ln>
        </p:spPr>
        <p:style>
          <a:lnRef idx="1">
            <a:schemeClr val="accent3"/>
          </a:lnRef>
          <a:fillRef idx="0">
            <a:schemeClr val="accent3"/>
          </a:fillRef>
          <a:effectRef idx="0">
            <a:schemeClr val="accent3"/>
          </a:effectRef>
          <a:fontRef idx="minor">
            <a:schemeClr val="tx1"/>
          </a:fontRef>
        </p:style>
      </p:cxnSp>
      <p:sp>
        <p:nvSpPr>
          <p:cNvPr id="2" name="Rectangle 1">
            <a:extLst>
              <a:ext uri="{FF2B5EF4-FFF2-40B4-BE49-F238E27FC236}">
                <a16:creationId xmlns:a16="http://schemas.microsoft.com/office/drawing/2014/main" id="{E8987C7B-365C-3FCE-0B1F-976E53AA44E0}"/>
              </a:ext>
            </a:extLst>
          </p:cNvPr>
          <p:cNvSpPr/>
          <p:nvPr/>
        </p:nvSpPr>
        <p:spPr>
          <a:xfrm>
            <a:off x="537576" y="1099319"/>
            <a:ext cx="5364897" cy="914221"/>
          </a:xfrm>
          <a:prstGeom prst="rect">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6" name="Title 1">
            <a:extLst>
              <a:ext uri="{FF2B5EF4-FFF2-40B4-BE49-F238E27FC236}">
                <a16:creationId xmlns:a16="http://schemas.microsoft.com/office/drawing/2014/main" id="{73ED0111-F91F-8AAA-DDBA-2EB577BE7A44}"/>
              </a:ext>
            </a:extLst>
          </p:cNvPr>
          <p:cNvSpPr txBox="1">
            <a:spLocks/>
          </p:cNvSpPr>
          <p:nvPr/>
        </p:nvSpPr>
        <p:spPr bwMode="gray">
          <a:xfrm>
            <a:off x="537573" y="1417929"/>
            <a:ext cx="536490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Timely Responses</a:t>
            </a:r>
          </a:p>
        </p:txBody>
      </p:sp>
      <p:sp>
        <p:nvSpPr>
          <p:cNvPr id="9" name="Rectangle 8">
            <a:extLst>
              <a:ext uri="{FF2B5EF4-FFF2-40B4-BE49-F238E27FC236}">
                <a16:creationId xmlns:a16="http://schemas.microsoft.com/office/drawing/2014/main" id="{7DA40C09-1428-9A9A-2C35-B882C93324E1}"/>
              </a:ext>
            </a:extLst>
          </p:cNvPr>
          <p:cNvSpPr/>
          <p:nvPr/>
        </p:nvSpPr>
        <p:spPr>
          <a:xfrm>
            <a:off x="537577" y="2185080"/>
            <a:ext cx="5364896" cy="914221"/>
          </a:xfrm>
          <a:prstGeom prst="rect">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10" name="Title 1">
            <a:extLst>
              <a:ext uri="{FF2B5EF4-FFF2-40B4-BE49-F238E27FC236}">
                <a16:creationId xmlns:a16="http://schemas.microsoft.com/office/drawing/2014/main" id="{7121B1F2-88C1-5D43-DBE0-C21E31A7571C}"/>
              </a:ext>
            </a:extLst>
          </p:cNvPr>
          <p:cNvSpPr txBox="1">
            <a:spLocks/>
          </p:cNvSpPr>
          <p:nvPr/>
        </p:nvSpPr>
        <p:spPr bwMode="gray">
          <a:xfrm>
            <a:off x="537573" y="2503690"/>
            <a:ext cx="536489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Clear and Concise Information</a:t>
            </a:r>
          </a:p>
        </p:txBody>
      </p:sp>
      <p:sp>
        <p:nvSpPr>
          <p:cNvPr id="11" name="Rectangle 10">
            <a:extLst>
              <a:ext uri="{FF2B5EF4-FFF2-40B4-BE49-F238E27FC236}">
                <a16:creationId xmlns:a16="http://schemas.microsoft.com/office/drawing/2014/main" id="{2CC816CA-C1C2-8D66-3AE5-D95BF32BC20D}"/>
              </a:ext>
            </a:extLst>
          </p:cNvPr>
          <p:cNvSpPr/>
          <p:nvPr/>
        </p:nvSpPr>
        <p:spPr>
          <a:xfrm>
            <a:off x="537576" y="3270841"/>
            <a:ext cx="5364896" cy="914221"/>
          </a:xfrm>
          <a:prstGeom prst="rect">
            <a:avLst/>
          </a:prstGeom>
          <a:solidFill>
            <a:srgbClr val="2437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12" name="Title 1">
            <a:extLst>
              <a:ext uri="{FF2B5EF4-FFF2-40B4-BE49-F238E27FC236}">
                <a16:creationId xmlns:a16="http://schemas.microsoft.com/office/drawing/2014/main" id="{5F2DAF47-CD19-C219-17F5-E5E0F9C4D177}"/>
              </a:ext>
            </a:extLst>
          </p:cNvPr>
          <p:cNvSpPr txBox="1">
            <a:spLocks/>
          </p:cNvSpPr>
          <p:nvPr/>
        </p:nvSpPr>
        <p:spPr bwMode="gray">
          <a:xfrm>
            <a:off x="537572" y="3589451"/>
            <a:ext cx="53648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Visual Content</a:t>
            </a:r>
          </a:p>
        </p:txBody>
      </p:sp>
      <p:sp>
        <p:nvSpPr>
          <p:cNvPr id="13" name="Rectangle 12">
            <a:extLst>
              <a:ext uri="{FF2B5EF4-FFF2-40B4-BE49-F238E27FC236}">
                <a16:creationId xmlns:a16="http://schemas.microsoft.com/office/drawing/2014/main" id="{B90FD5B5-7271-6E32-20A4-33A88FDA1213}"/>
              </a:ext>
            </a:extLst>
          </p:cNvPr>
          <p:cNvSpPr/>
          <p:nvPr/>
        </p:nvSpPr>
        <p:spPr>
          <a:xfrm>
            <a:off x="537575" y="4356602"/>
            <a:ext cx="5364895" cy="914221"/>
          </a:xfrm>
          <a:prstGeom prst="rect">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14" name="Title 1">
            <a:extLst>
              <a:ext uri="{FF2B5EF4-FFF2-40B4-BE49-F238E27FC236}">
                <a16:creationId xmlns:a16="http://schemas.microsoft.com/office/drawing/2014/main" id="{D5419976-EA2B-D529-4E15-99D8A2FC6C4C}"/>
              </a:ext>
            </a:extLst>
          </p:cNvPr>
          <p:cNvSpPr txBox="1">
            <a:spLocks/>
          </p:cNvSpPr>
          <p:nvPr/>
        </p:nvSpPr>
        <p:spPr bwMode="gray">
          <a:xfrm>
            <a:off x="537572" y="4675212"/>
            <a:ext cx="53648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Personalization</a:t>
            </a:r>
          </a:p>
        </p:txBody>
      </p:sp>
      <p:sp>
        <p:nvSpPr>
          <p:cNvPr id="15" name="Rectangle 14">
            <a:extLst>
              <a:ext uri="{FF2B5EF4-FFF2-40B4-BE49-F238E27FC236}">
                <a16:creationId xmlns:a16="http://schemas.microsoft.com/office/drawing/2014/main" id="{EF505BA6-CBD5-54DE-C793-C760C7123A32}"/>
              </a:ext>
            </a:extLst>
          </p:cNvPr>
          <p:cNvSpPr/>
          <p:nvPr/>
        </p:nvSpPr>
        <p:spPr>
          <a:xfrm>
            <a:off x="537575" y="5489068"/>
            <a:ext cx="5364895" cy="914221"/>
          </a:xfrm>
          <a:prstGeom prst="rect">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17" name="Title 1">
            <a:extLst>
              <a:ext uri="{FF2B5EF4-FFF2-40B4-BE49-F238E27FC236}">
                <a16:creationId xmlns:a16="http://schemas.microsoft.com/office/drawing/2014/main" id="{FD926574-4FF8-59D9-66EA-F3531313C3F9}"/>
              </a:ext>
            </a:extLst>
          </p:cNvPr>
          <p:cNvSpPr txBox="1">
            <a:spLocks/>
          </p:cNvSpPr>
          <p:nvPr/>
        </p:nvSpPr>
        <p:spPr bwMode="gray">
          <a:xfrm>
            <a:off x="537572" y="5807678"/>
            <a:ext cx="53648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Privacy and Security</a:t>
            </a:r>
          </a:p>
        </p:txBody>
      </p:sp>
    </p:spTree>
    <p:custDataLst>
      <p:tags r:id="rId1"/>
    </p:custDataLst>
    <p:extLst>
      <p:ext uri="{BB962C8B-B14F-4D97-AF65-F5344CB8AC3E}">
        <p14:creationId xmlns:p14="http://schemas.microsoft.com/office/powerpoint/2010/main" val="4291952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7397EF82-CC71-1A66-7614-BA088B8070B0}"/>
              </a:ext>
            </a:extLst>
          </p:cNvPr>
          <p:cNvSpPr txBox="1">
            <a:spLocks/>
          </p:cNvSpPr>
          <p:nvPr/>
        </p:nvSpPr>
        <p:spPr>
          <a:xfrm>
            <a:off x="323850" y="187987"/>
            <a:ext cx="11544300" cy="380475"/>
          </a:xfrm>
          <a:prstGeom prst="rect">
            <a:avLst/>
          </a:prstGeom>
        </p:spPr>
        <p:txBody>
          <a:bodyPr/>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lvl="0">
              <a:buClr>
                <a:srgbClr val="005BAA"/>
              </a:buClr>
              <a:defRPr/>
            </a:pPr>
            <a:r>
              <a:rPr lang="en-US" sz="2000" b="1" kern="0">
                <a:solidFill>
                  <a:srgbClr val="005BAA"/>
                </a:solidFill>
                <a:latin typeface="Arial" panose="020B0604020202020204" pitchFamily="34" charset="0"/>
                <a:cs typeface="Arial" panose="020B0604020202020204" pitchFamily="34" charset="0"/>
              </a:rPr>
              <a:t>QUALITY RESPONSE BY WHATSAPP</a:t>
            </a:r>
          </a:p>
        </p:txBody>
      </p:sp>
      <p:sp>
        <p:nvSpPr>
          <p:cNvPr id="7" name="Rectangle 6">
            <a:extLst>
              <a:ext uri="{FF2B5EF4-FFF2-40B4-BE49-F238E27FC236}">
                <a16:creationId xmlns:a16="http://schemas.microsoft.com/office/drawing/2014/main" id="{170B5A49-06C3-DD7A-91C7-B8D9CF65EFB8}"/>
              </a:ext>
            </a:extLst>
          </p:cNvPr>
          <p:cNvSpPr/>
          <p:nvPr/>
        </p:nvSpPr>
        <p:spPr>
          <a:xfrm>
            <a:off x="6372670" y="1097135"/>
            <a:ext cx="3616271" cy="5306147"/>
          </a:xfrm>
          <a:prstGeom prst="rect">
            <a:avLst/>
          </a:prstGeom>
          <a:solidFill>
            <a:srgbClr val="243782">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buClr>
                <a:srgbClr val="000000"/>
              </a:buClr>
              <a:buFont typeface="Arial" panose="020B0604020202020204" pitchFamily="34" charset="0"/>
              <a:buChar char="•"/>
              <a:defRPr/>
            </a:pPr>
            <a:r>
              <a:rPr lang="en-US" kern="0">
                <a:solidFill>
                  <a:schemeClr val="tx1"/>
                </a:solidFill>
                <a:latin typeface="Arial" panose="020B0604020202020204" pitchFamily="34" charset="0"/>
                <a:cs typeface="Arial" panose="020B0604020202020204" pitchFamily="34" charset="0"/>
                <a:sym typeface="Arial"/>
              </a:rPr>
              <a:t>Similar to email, tailor your communication to the individual customer's needs and preferences </a:t>
            </a:r>
          </a:p>
          <a:p>
            <a:pPr marL="285750" lvl="0" indent="-285750">
              <a:buClr>
                <a:srgbClr val="000000"/>
              </a:buClr>
              <a:buFont typeface="Arial" panose="020B0604020202020204" pitchFamily="34" charset="0"/>
              <a:buChar char="•"/>
              <a:defRPr/>
            </a:pPr>
            <a:endParaRPr lang="en-US" kern="0">
              <a:solidFill>
                <a:schemeClr val="tx1"/>
              </a:solidFill>
              <a:latin typeface="Arial" panose="020B0604020202020204" pitchFamily="34" charset="0"/>
              <a:cs typeface="Arial" panose="020B0604020202020204" pitchFamily="34" charset="0"/>
              <a:sym typeface="Arial"/>
            </a:endParaRPr>
          </a:p>
          <a:p>
            <a:pPr marL="285750" lvl="0" indent="-285750">
              <a:buClr>
                <a:srgbClr val="000000"/>
              </a:buClr>
              <a:buFont typeface="Arial" panose="020B0604020202020204" pitchFamily="34" charset="0"/>
              <a:buChar char="•"/>
              <a:defRPr/>
            </a:pPr>
            <a:r>
              <a:rPr lang="en-US" kern="0">
                <a:solidFill>
                  <a:schemeClr val="tx1"/>
                </a:solidFill>
                <a:latin typeface="Arial" panose="020B0604020202020204" pitchFamily="34" charset="0"/>
                <a:cs typeface="Arial" panose="020B0604020202020204" pitchFamily="34" charset="0"/>
                <a:sym typeface="Arial"/>
              </a:rPr>
              <a:t>Ask qualifying questions if needed to better understand their specific wants and needs. </a:t>
            </a:r>
          </a:p>
          <a:p>
            <a:pPr marL="285750" lvl="0" indent="-285750">
              <a:buClr>
                <a:srgbClr val="000000"/>
              </a:buClr>
              <a:buFont typeface="Arial" panose="020B0604020202020204" pitchFamily="34" charset="0"/>
              <a:buChar char="•"/>
              <a:defRPr/>
            </a:pPr>
            <a:endParaRPr lang="en-US" kern="0">
              <a:solidFill>
                <a:schemeClr val="tx1"/>
              </a:solidFill>
              <a:latin typeface="Arial" panose="020B0604020202020204" pitchFamily="34" charset="0"/>
              <a:cs typeface="Arial" panose="020B0604020202020204" pitchFamily="34" charset="0"/>
              <a:sym typeface="Arial"/>
            </a:endParaRPr>
          </a:p>
          <a:p>
            <a:pPr marL="285750" lvl="0" indent="-285750">
              <a:buClr>
                <a:srgbClr val="000000"/>
              </a:buClr>
              <a:buFont typeface="Arial" panose="020B0604020202020204" pitchFamily="34" charset="0"/>
              <a:buChar char="•"/>
              <a:defRPr/>
            </a:pPr>
            <a:r>
              <a:rPr lang="en-US" kern="0">
                <a:solidFill>
                  <a:schemeClr val="tx1"/>
                </a:solidFill>
                <a:latin typeface="Arial" panose="020B0604020202020204" pitchFamily="34" charset="0"/>
                <a:cs typeface="Arial" panose="020B0604020202020204" pitchFamily="34" charset="0"/>
                <a:sym typeface="Arial"/>
              </a:rPr>
              <a:t>This personalized approach helps build a stronger connection and increases the likelihood of a successful sale</a:t>
            </a:r>
          </a:p>
        </p:txBody>
      </p:sp>
      <p:cxnSp>
        <p:nvCxnSpPr>
          <p:cNvPr id="8" name="Straight Connector 7">
            <a:extLst>
              <a:ext uri="{FF2B5EF4-FFF2-40B4-BE49-F238E27FC236}">
                <a16:creationId xmlns:a16="http://schemas.microsoft.com/office/drawing/2014/main" id="{DE7F59C8-2A97-1235-7BC2-B0ACBA3DFB80}"/>
              </a:ext>
            </a:extLst>
          </p:cNvPr>
          <p:cNvCxnSpPr>
            <a:cxnSpLocks/>
          </p:cNvCxnSpPr>
          <p:nvPr/>
        </p:nvCxnSpPr>
        <p:spPr>
          <a:xfrm>
            <a:off x="5813399" y="4858821"/>
            <a:ext cx="565202" cy="0"/>
          </a:xfrm>
          <a:prstGeom prst="line">
            <a:avLst/>
          </a:prstGeom>
          <a:ln w="28575">
            <a:solidFill>
              <a:srgbClr val="293878"/>
            </a:solidFill>
          </a:ln>
        </p:spPr>
        <p:style>
          <a:lnRef idx="1">
            <a:schemeClr val="accent3"/>
          </a:lnRef>
          <a:fillRef idx="0">
            <a:schemeClr val="accent3"/>
          </a:fillRef>
          <a:effectRef idx="0">
            <a:schemeClr val="accent3"/>
          </a:effectRef>
          <a:fontRef idx="minor">
            <a:schemeClr val="tx1"/>
          </a:fontRef>
        </p:style>
      </p:cxnSp>
      <p:sp>
        <p:nvSpPr>
          <p:cNvPr id="2" name="Rectangle 1">
            <a:extLst>
              <a:ext uri="{FF2B5EF4-FFF2-40B4-BE49-F238E27FC236}">
                <a16:creationId xmlns:a16="http://schemas.microsoft.com/office/drawing/2014/main" id="{BB483DBF-C71C-9DCB-A899-1AD5DD331A0D}"/>
              </a:ext>
            </a:extLst>
          </p:cNvPr>
          <p:cNvSpPr/>
          <p:nvPr/>
        </p:nvSpPr>
        <p:spPr>
          <a:xfrm>
            <a:off x="537576" y="1099319"/>
            <a:ext cx="5364897" cy="914221"/>
          </a:xfrm>
          <a:prstGeom prst="rect">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6" name="Title 1">
            <a:extLst>
              <a:ext uri="{FF2B5EF4-FFF2-40B4-BE49-F238E27FC236}">
                <a16:creationId xmlns:a16="http://schemas.microsoft.com/office/drawing/2014/main" id="{23F40AB4-8C97-3ECE-2BC5-A340A378ACD1}"/>
              </a:ext>
            </a:extLst>
          </p:cNvPr>
          <p:cNvSpPr txBox="1">
            <a:spLocks/>
          </p:cNvSpPr>
          <p:nvPr/>
        </p:nvSpPr>
        <p:spPr bwMode="gray">
          <a:xfrm>
            <a:off x="537573" y="1417929"/>
            <a:ext cx="536490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Timely Responses</a:t>
            </a:r>
          </a:p>
        </p:txBody>
      </p:sp>
      <p:sp>
        <p:nvSpPr>
          <p:cNvPr id="9" name="Rectangle 8">
            <a:extLst>
              <a:ext uri="{FF2B5EF4-FFF2-40B4-BE49-F238E27FC236}">
                <a16:creationId xmlns:a16="http://schemas.microsoft.com/office/drawing/2014/main" id="{4A1088B9-90A4-3621-0B35-FCDE41D19CAE}"/>
              </a:ext>
            </a:extLst>
          </p:cNvPr>
          <p:cNvSpPr/>
          <p:nvPr/>
        </p:nvSpPr>
        <p:spPr>
          <a:xfrm>
            <a:off x="537577" y="2185080"/>
            <a:ext cx="5364896" cy="914221"/>
          </a:xfrm>
          <a:prstGeom prst="rect">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10" name="Title 1">
            <a:extLst>
              <a:ext uri="{FF2B5EF4-FFF2-40B4-BE49-F238E27FC236}">
                <a16:creationId xmlns:a16="http://schemas.microsoft.com/office/drawing/2014/main" id="{C0A68585-FA17-9071-AF90-6FF945283F93}"/>
              </a:ext>
            </a:extLst>
          </p:cNvPr>
          <p:cNvSpPr txBox="1">
            <a:spLocks/>
          </p:cNvSpPr>
          <p:nvPr/>
        </p:nvSpPr>
        <p:spPr bwMode="gray">
          <a:xfrm>
            <a:off x="537573" y="2503690"/>
            <a:ext cx="536489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Clear and Concise Information</a:t>
            </a:r>
          </a:p>
        </p:txBody>
      </p:sp>
      <p:sp>
        <p:nvSpPr>
          <p:cNvPr id="11" name="Rectangle 10">
            <a:extLst>
              <a:ext uri="{FF2B5EF4-FFF2-40B4-BE49-F238E27FC236}">
                <a16:creationId xmlns:a16="http://schemas.microsoft.com/office/drawing/2014/main" id="{175063FF-8481-4F7B-B97A-7EB393837845}"/>
              </a:ext>
            </a:extLst>
          </p:cNvPr>
          <p:cNvSpPr/>
          <p:nvPr/>
        </p:nvSpPr>
        <p:spPr>
          <a:xfrm>
            <a:off x="537576" y="3270841"/>
            <a:ext cx="5364896" cy="914221"/>
          </a:xfrm>
          <a:prstGeom prst="rect">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12" name="Title 1">
            <a:extLst>
              <a:ext uri="{FF2B5EF4-FFF2-40B4-BE49-F238E27FC236}">
                <a16:creationId xmlns:a16="http://schemas.microsoft.com/office/drawing/2014/main" id="{EA2270EC-F08E-12E9-E2AF-6AE0FCAB0B8D}"/>
              </a:ext>
            </a:extLst>
          </p:cNvPr>
          <p:cNvSpPr txBox="1">
            <a:spLocks/>
          </p:cNvSpPr>
          <p:nvPr/>
        </p:nvSpPr>
        <p:spPr bwMode="gray">
          <a:xfrm>
            <a:off x="537572" y="3589451"/>
            <a:ext cx="53648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Visual Content</a:t>
            </a:r>
          </a:p>
        </p:txBody>
      </p:sp>
      <p:sp>
        <p:nvSpPr>
          <p:cNvPr id="13" name="Rectangle 12">
            <a:extLst>
              <a:ext uri="{FF2B5EF4-FFF2-40B4-BE49-F238E27FC236}">
                <a16:creationId xmlns:a16="http://schemas.microsoft.com/office/drawing/2014/main" id="{A4893841-CA1E-2B30-5C18-8A298B21E8F3}"/>
              </a:ext>
            </a:extLst>
          </p:cNvPr>
          <p:cNvSpPr/>
          <p:nvPr/>
        </p:nvSpPr>
        <p:spPr>
          <a:xfrm>
            <a:off x="537575" y="4356602"/>
            <a:ext cx="5364895" cy="914221"/>
          </a:xfrm>
          <a:prstGeom prst="rect">
            <a:avLst/>
          </a:prstGeom>
          <a:solidFill>
            <a:srgbClr val="2437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14" name="Title 1">
            <a:extLst>
              <a:ext uri="{FF2B5EF4-FFF2-40B4-BE49-F238E27FC236}">
                <a16:creationId xmlns:a16="http://schemas.microsoft.com/office/drawing/2014/main" id="{8032B7F1-E0D4-C63A-9184-154D60246806}"/>
              </a:ext>
            </a:extLst>
          </p:cNvPr>
          <p:cNvSpPr txBox="1">
            <a:spLocks/>
          </p:cNvSpPr>
          <p:nvPr/>
        </p:nvSpPr>
        <p:spPr bwMode="gray">
          <a:xfrm>
            <a:off x="537572" y="4675212"/>
            <a:ext cx="53648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Personalization</a:t>
            </a:r>
          </a:p>
        </p:txBody>
      </p:sp>
      <p:sp>
        <p:nvSpPr>
          <p:cNvPr id="15" name="Rectangle 14">
            <a:extLst>
              <a:ext uri="{FF2B5EF4-FFF2-40B4-BE49-F238E27FC236}">
                <a16:creationId xmlns:a16="http://schemas.microsoft.com/office/drawing/2014/main" id="{BA91FA47-ABFB-EA2B-D30D-654B13F2ADAD}"/>
              </a:ext>
            </a:extLst>
          </p:cNvPr>
          <p:cNvSpPr/>
          <p:nvPr/>
        </p:nvSpPr>
        <p:spPr>
          <a:xfrm>
            <a:off x="537575" y="5489068"/>
            <a:ext cx="5364895" cy="914221"/>
          </a:xfrm>
          <a:prstGeom prst="rect">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17" name="Title 1">
            <a:extLst>
              <a:ext uri="{FF2B5EF4-FFF2-40B4-BE49-F238E27FC236}">
                <a16:creationId xmlns:a16="http://schemas.microsoft.com/office/drawing/2014/main" id="{279C46A7-1C83-7921-88D2-7037B45AD708}"/>
              </a:ext>
            </a:extLst>
          </p:cNvPr>
          <p:cNvSpPr txBox="1">
            <a:spLocks/>
          </p:cNvSpPr>
          <p:nvPr/>
        </p:nvSpPr>
        <p:spPr bwMode="gray">
          <a:xfrm>
            <a:off x="537572" y="5807678"/>
            <a:ext cx="53648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Privacy and Security</a:t>
            </a:r>
          </a:p>
        </p:txBody>
      </p:sp>
    </p:spTree>
    <p:custDataLst>
      <p:tags r:id="rId1"/>
    </p:custDataLst>
    <p:extLst>
      <p:ext uri="{BB962C8B-B14F-4D97-AF65-F5344CB8AC3E}">
        <p14:creationId xmlns:p14="http://schemas.microsoft.com/office/powerpoint/2010/main" val="1512602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7397EF82-CC71-1A66-7614-BA088B8070B0}"/>
              </a:ext>
            </a:extLst>
          </p:cNvPr>
          <p:cNvSpPr txBox="1">
            <a:spLocks/>
          </p:cNvSpPr>
          <p:nvPr/>
        </p:nvSpPr>
        <p:spPr>
          <a:xfrm>
            <a:off x="323850" y="187987"/>
            <a:ext cx="11544300" cy="380475"/>
          </a:xfrm>
          <a:prstGeom prst="rect">
            <a:avLst/>
          </a:prstGeom>
        </p:spPr>
        <p:txBody>
          <a:bodyPr/>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lvl="0">
              <a:buClr>
                <a:srgbClr val="005BAA"/>
              </a:buClr>
              <a:defRPr/>
            </a:pPr>
            <a:r>
              <a:rPr lang="en-US" sz="2000" b="1" kern="0">
                <a:solidFill>
                  <a:srgbClr val="005BAA"/>
                </a:solidFill>
                <a:latin typeface="Arial" panose="020B0604020202020204" pitchFamily="34" charset="0"/>
                <a:cs typeface="Arial" panose="020B0604020202020204" pitchFamily="34" charset="0"/>
              </a:rPr>
              <a:t>QUALITY RESPONSE BY WHATSAPP</a:t>
            </a:r>
          </a:p>
        </p:txBody>
      </p:sp>
      <p:sp>
        <p:nvSpPr>
          <p:cNvPr id="7" name="Rectangle 6">
            <a:extLst>
              <a:ext uri="{FF2B5EF4-FFF2-40B4-BE49-F238E27FC236}">
                <a16:creationId xmlns:a16="http://schemas.microsoft.com/office/drawing/2014/main" id="{170B5A49-06C3-DD7A-91C7-B8D9CF65EFB8}"/>
              </a:ext>
            </a:extLst>
          </p:cNvPr>
          <p:cNvSpPr/>
          <p:nvPr/>
        </p:nvSpPr>
        <p:spPr>
          <a:xfrm>
            <a:off x="6372670" y="1097135"/>
            <a:ext cx="3616271" cy="5306147"/>
          </a:xfrm>
          <a:prstGeom prst="rect">
            <a:avLst/>
          </a:prstGeom>
          <a:solidFill>
            <a:srgbClr val="243782">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buClr>
                <a:srgbClr val="000000"/>
              </a:buClr>
              <a:buFont typeface="Arial" panose="020B0604020202020204" pitchFamily="34" charset="0"/>
              <a:buChar char="•"/>
              <a:defRPr/>
            </a:pPr>
            <a:r>
              <a:rPr lang="en-US" kern="0" dirty="0">
                <a:solidFill>
                  <a:schemeClr val="tx1"/>
                </a:solidFill>
                <a:latin typeface="Arial" panose="020B0604020202020204" pitchFamily="34" charset="0"/>
                <a:cs typeface="Arial" panose="020B0604020202020204" pitchFamily="34" charset="0"/>
                <a:sym typeface="Arial"/>
              </a:rPr>
              <a:t>Respect customer privacy and adhere to data protection regulations</a:t>
            </a:r>
          </a:p>
          <a:p>
            <a:pPr marL="285750" lvl="0" indent="-285750">
              <a:buClr>
                <a:srgbClr val="000000"/>
              </a:buClr>
              <a:buFont typeface="Arial" panose="020B0604020202020204" pitchFamily="34" charset="0"/>
              <a:buChar char="•"/>
              <a:defRPr/>
            </a:pPr>
            <a:endParaRPr lang="en-US" kern="0" dirty="0">
              <a:solidFill>
                <a:schemeClr val="tx1"/>
              </a:solidFill>
              <a:latin typeface="Arial" panose="020B0604020202020204" pitchFamily="34" charset="0"/>
              <a:cs typeface="Arial" panose="020B0604020202020204" pitchFamily="34" charset="0"/>
              <a:sym typeface="Arial"/>
            </a:endParaRPr>
          </a:p>
          <a:p>
            <a:pPr marL="285750" lvl="0" indent="-285750">
              <a:buClr>
                <a:srgbClr val="000000"/>
              </a:buClr>
              <a:buFont typeface="Arial" panose="020B0604020202020204" pitchFamily="34" charset="0"/>
              <a:buChar char="•"/>
              <a:defRPr/>
            </a:pPr>
            <a:r>
              <a:rPr lang="en-US" kern="0" dirty="0">
                <a:solidFill>
                  <a:schemeClr val="tx1"/>
                </a:solidFill>
                <a:latin typeface="Arial" panose="020B0604020202020204" pitchFamily="34" charset="0"/>
                <a:cs typeface="Arial" panose="020B0604020202020204" pitchFamily="34" charset="0"/>
                <a:sym typeface="Arial"/>
              </a:rPr>
              <a:t>Avoid sharing sensitive information unless necessary</a:t>
            </a:r>
          </a:p>
          <a:p>
            <a:pPr marL="285750" lvl="0" indent="-285750">
              <a:buClr>
                <a:srgbClr val="000000"/>
              </a:buClr>
              <a:buFont typeface="Arial" panose="020B0604020202020204" pitchFamily="34" charset="0"/>
              <a:buChar char="•"/>
              <a:defRPr/>
            </a:pPr>
            <a:endParaRPr lang="en-US" kern="0" dirty="0">
              <a:solidFill>
                <a:schemeClr val="tx1"/>
              </a:solidFill>
              <a:latin typeface="Arial" panose="020B0604020202020204" pitchFamily="34" charset="0"/>
              <a:cs typeface="Arial" panose="020B0604020202020204" pitchFamily="34" charset="0"/>
              <a:sym typeface="Arial"/>
            </a:endParaRPr>
          </a:p>
          <a:p>
            <a:pPr marL="285750" lvl="0" indent="-285750">
              <a:buClr>
                <a:srgbClr val="000000"/>
              </a:buClr>
              <a:buFont typeface="Arial" panose="020B0604020202020204" pitchFamily="34" charset="0"/>
              <a:buChar char="•"/>
              <a:defRPr/>
            </a:pPr>
            <a:r>
              <a:rPr lang="en-US" kern="0" dirty="0">
                <a:solidFill>
                  <a:schemeClr val="tx1"/>
                </a:solidFill>
                <a:latin typeface="Arial" panose="020B0604020202020204" pitchFamily="34" charset="0"/>
                <a:cs typeface="Arial" panose="020B0604020202020204" pitchFamily="34" charset="0"/>
                <a:sym typeface="Arial"/>
              </a:rPr>
              <a:t>If more confidential information or transactions are required, consider having those discussions in person or via a secure communication channel</a:t>
            </a:r>
          </a:p>
          <a:p>
            <a:pPr marL="285750" lvl="0" indent="-285750">
              <a:buClr>
                <a:srgbClr val="000000"/>
              </a:buClr>
              <a:buFont typeface="Arial" panose="020B0604020202020204" pitchFamily="34" charset="0"/>
              <a:buChar char="•"/>
              <a:defRPr/>
            </a:pPr>
            <a:endParaRPr lang="en-US" kern="0" dirty="0">
              <a:solidFill>
                <a:schemeClr val="tx1"/>
              </a:solidFill>
              <a:latin typeface="Arial" panose="020B0604020202020204" pitchFamily="34" charset="0"/>
              <a:cs typeface="Arial" panose="020B0604020202020204" pitchFamily="34" charset="0"/>
              <a:sym typeface="Arial"/>
            </a:endParaRPr>
          </a:p>
          <a:p>
            <a:pPr marL="285750" lvl="0" indent="-285750">
              <a:buClr>
                <a:srgbClr val="000000"/>
              </a:buClr>
              <a:buFont typeface="Arial" panose="020B0604020202020204" pitchFamily="34" charset="0"/>
              <a:buChar char="•"/>
              <a:defRPr/>
            </a:pPr>
            <a:r>
              <a:rPr lang="en-US" kern="0" dirty="0">
                <a:solidFill>
                  <a:schemeClr val="tx1"/>
                </a:solidFill>
                <a:latin typeface="Arial" panose="020B0604020202020204" pitchFamily="34" charset="0"/>
                <a:cs typeface="Arial" panose="020B0604020202020204" pitchFamily="34" charset="0"/>
                <a:sym typeface="Arial"/>
              </a:rPr>
              <a:t>WhatsApp Communication should be done through C4C</a:t>
            </a:r>
          </a:p>
        </p:txBody>
      </p:sp>
      <p:cxnSp>
        <p:nvCxnSpPr>
          <p:cNvPr id="8" name="Straight Connector 7">
            <a:extLst>
              <a:ext uri="{FF2B5EF4-FFF2-40B4-BE49-F238E27FC236}">
                <a16:creationId xmlns:a16="http://schemas.microsoft.com/office/drawing/2014/main" id="{DE7F59C8-2A97-1235-7BC2-B0ACBA3DFB80}"/>
              </a:ext>
            </a:extLst>
          </p:cNvPr>
          <p:cNvCxnSpPr>
            <a:cxnSpLocks/>
          </p:cNvCxnSpPr>
          <p:nvPr/>
        </p:nvCxnSpPr>
        <p:spPr>
          <a:xfrm>
            <a:off x="5807468" y="5996504"/>
            <a:ext cx="565202" cy="0"/>
          </a:xfrm>
          <a:prstGeom prst="line">
            <a:avLst/>
          </a:prstGeom>
          <a:ln w="28575">
            <a:solidFill>
              <a:srgbClr val="293878"/>
            </a:solidFill>
          </a:ln>
        </p:spPr>
        <p:style>
          <a:lnRef idx="1">
            <a:schemeClr val="accent3"/>
          </a:lnRef>
          <a:fillRef idx="0">
            <a:schemeClr val="accent3"/>
          </a:fillRef>
          <a:effectRef idx="0">
            <a:schemeClr val="accent3"/>
          </a:effectRef>
          <a:fontRef idx="minor">
            <a:schemeClr val="tx1"/>
          </a:fontRef>
        </p:style>
      </p:cxnSp>
      <p:sp>
        <p:nvSpPr>
          <p:cNvPr id="2" name="Rectangle 1">
            <a:extLst>
              <a:ext uri="{FF2B5EF4-FFF2-40B4-BE49-F238E27FC236}">
                <a16:creationId xmlns:a16="http://schemas.microsoft.com/office/drawing/2014/main" id="{6A871EC0-253A-1ADC-22C0-AA4A1C4BFE74}"/>
              </a:ext>
            </a:extLst>
          </p:cNvPr>
          <p:cNvSpPr/>
          <p:nvPr/>
        </p:nvSpPr>
        <p:spPr>
          <a:xfrm>
            <a:off x="537576" y="1099319"/>
            <a:ext cx="5364897" cy="914221"/>
          </a:xfrm>
          <a:prstGeom prst="rect">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6" name="Title 1">
            <a:extLst>
              <a:ext uri="{FF2B5EF4-FFF2-40B4-BE49-F238E27FC236}">
                <a16:creationId xmlns:a16="http://schemas.microsoft.com/office/drawing/2014/main" id="{F999D3F8-CB7F-D600-D856-5075DC0AAFF0}"/>
              </a:ext>
            </a:extLst>
          </p:cNvPr>
          <p:cNvSpPr txBox="1">
            <a:spLocks/>
          </p:cNvSpPr>
          <p:nvPr/>
        </p:nvSpPr>
        <p:spPr bwMode="gray">
          <a:xfrm>
            <a:off x="537573" y="1417929"/>
            <a:ext cx="536490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Timely Responses</a:t>
            </a:r>
          </a:p>
        </p:txBody>
      </p:sp>
      <p:sp>
        <p:nvSpPr>
          <p:cNvPr id="9" name="Rectangle 8">
            <a:extLst>
              <a:ext uri="{FF2B5EF4-FFF2-40B4-BE49-F238E27FC236}">
                <a16:creationId xmlns:a16="http://schemas.microsoft.com/office/drawing/2014/main" id="{581EC937-E7FC-8FF1-6A10-C89034319951}"/>
              </a:ext>
            </a:extLst>
          </p:cNvPr>
          <p:cNvSpPr/>
          <p:nvPr/>
        </p:nvSpPr>
        <p:spPr>
          <a:xfrm>
            <a:off x="537577" y="2185080"/>
            <a:ext cx="5364896" cy="914221"/>
          </a:xfrm>
          <a:prstGeom prst="rect">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10" name="Title 1">
            <a:extLst>
              <a:ext uri="{FF2B5EF4-FFF2-40B4-BE49-F238E27FC236}">
                <a16:creationId xmlns:a16="http://schemas.microsoft.com/office/drawing/2014/main" id="{46BA9039-6825-E66F-1DF4-2A6092358292}"/>
              </a:ext>
            </a:extLst>
          </p:cNvPr>
          <p:cNvSpPr txBox="1">
            <a:spLocks/>
          </p:cNvSpPr>
          <p:nvPr/>
        </p:nvSpPr>
        <p:spPr bwMode="gray">
          <a:xfrm>
            <a:off x="537573" y="2503690"/>
            <a:ext cx="536489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Clear and Concise Information</a:t>
            </a:r>
          </a:p>
        </p:txBody>
      </p:sp>
      <p:sp>
        <p:nvSpPr>
          <p:cNvPr id="11" name="Rectangle 10">
            <a:extLst>
              <a:ext uri="{FF2B5EF4-FFF2-40B4-BE49-F238E27FC236}">
                <a16:creationId xmlns:a16="http://schemas.microsoft.com/office/drawing/2014/main" id="{DB7DDF5C-9BA0-CFD5-0435-22BC0C4F3AF2}"/>
              </a:ext>
            </a:extLst>
          </p:cNvPr>
          <p:cNvSpPr/>
          <p:nvPr/>
        </p:nvSpPr>
        <p:spPr>
          <a:xfrm>
            <a:off x="537576" y="3270841"/>
            <a:ext cx="5364896" cy="914221"/>
          </a:xfrm>
          <a:prstGeom prst="rect">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12" name="Title 1">
            <a:extLst>
              <a:ext uri="{FF2B5EF4-FFF2-40B4-BE49-F238E27FC236}">
                <a16:creationId xmlns:a16="http://schemas.microsoft.com/office/drawing/2014/main" id="{F04269FB-D882-BEF9-DE49-AFA5576EB6F5}"/>
              </a:ext>
            </a:extLst>
          </p:cNvPr>
          <p:cNvSpPr txBox="1">
            <a:spLocks/>
          </p:cNvSpPr>
          <p:nvPr/>
        </p:nvSpPr>
        <p:spPr bwMode="gray">
          <a:xfrm>
            <a:off x="537572" y="3589451"/>
            <a:ext cx="53648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Visual Content</a:t>
            </a:r>
          </a:p>
        </p:txBody>
      </p:sp>
      <p:sp>
        <p:nvSpPr>
          <p:cNvPr id="13" name="Rectangle 12">
            <a:extLst>
              <a:ext uri="{FF2B5EF4-FFF2-40B4-BE49-F238E27FC236}">
                <a16:creationId xmlns:a16="http://schemas.microsoft.com/office/drawing/2014/main" id="{4CA53285-D34C-1D88-0B31-9516389FBF73}"/>
              </a:ext>
            </a:extLst>
          </p:cNvPr>
          <p:cNvSpPr/>
          <p:nvPr/>
        </p:nvSpPr>
        <p:spPr>
          <a:xfrm>
            <a:off x="537575" y="4356602"/>
            <a:ext cx="5364895" cy="914221"/>
          </a:xfrm>
          <a:prstGeom prst="rect">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14" name="Title 1">
            <a:extLst>
              <a:ext uri="{FF2B5EF4-FFF2-40B4-BE49-F238E27FC236}">
                <a16:creationId xmlns:a16="http://schemas.microsoft.com/office/drawing/2014/main" id="{00E832AE-9025-5644-00A2-F03DA3E385D3}"/>
              </a:ext>
            </a:extLst>
          </p:cNvPr>
          <p:cNvSpPr txBox="1">
            <a:spLocks/>
          </p:cNvSpPr>
          <p:nvPr/>
        </p:nvSpPr>
        <p:spPr bwMode="gray">
          <a:xfrm>
            <a:off x="537572" y="4675212"/>
            <a:ext cx="53648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Personalization</a:t>
            </a:r>
          </a:p>
        </p:txBody>
      </p:sp>
      <p:sp>
        <p:nvSpPr>
          <p:cNvPr id="15" name="Rectangle 14">
            <a:extLst>
              <a:ext uri="{FF2B5EF4-FFF2-40B4-BE49-F238E27FC236}">
                <a16:creationId xmlns:a16="http://schemas.microsoft.com/office/drawing/2014/main" id="{8D4D539B-BC03-EE15-7ED1-31F5655AE5D7}"/>
              </a:ext>
            </a:extLst>
          </p:cNvPr>
          <p:cNvSpPr/>
          <p:nvPr/>
        </p:nvSpPr>
        <p:spPr>
          <a:xfrm>
            <a:off x="537575" y="5489068"/>
            <a:ext cx="5364895" cy="914221"/>
          </a:xfrm>
          <a:prstGeom prst="rect">
            <a:avLst/>
          </a:prstGeom>
          <a:solidFill>
            <a:srgbClr val="2437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17" name="Title 1">
            <a:extLst>
              <a:ext uri="{FF2B5EF4-FFF2-40B4-BE49-F238E27FC236}">
                <a16:creationId xmlns:a16="http://schemas.microsoft.com/office/drawing/2014/main" id="{E5750F17-F93D-9045-46D1-1959D5B7E1F7}"/>
              </a:ext>
            </a:extLst>
          </p:cNvPr>
          <p:cNvSpPr txBox="1">
            <a:spLocks/>
          </p:cNvSpPr>
          <p:nvPr/>
        </p:nvSpPr>
        <p:spPr bwMode="gray">
          <a:xfrm>
            <a:off x="537572" y="5807678"/>
            <a:ext cx="53648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Privacy and Security</a:t>
            </a:r>
          </a:p>
        </p:txBody>
      </p:sp>
    </p:spTree>
    <p:custDataLst>
      <p:tags r:id="rId1"/>
    </p:custDataLst>
    <p:extLst>
      <p:ext uri="{BB962C8B-B14F-4D97-AF65-F5344CB8AC3E}">
        <p14:creationId xmlns:p14="http://schemas.microsoft.com/office/powerpoint/2010/main" val="2589290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R="0" lvl="0" indent="0" defTabSz="913526">
              <a:lnSpc>
                <a:spcPct val="100000"/>
              </a:lnSpc>
              <a:buClrTx/>
              <a:buSzTx/>
              <a:buFontTx/>
              <a:buNone/>
              <a:tabLst>
                <a:tab pos="275353" algn="l"/>
              </a:tabLst>
              <a:defRPr/>
            </a:pPr>
            <a:r>
              <a:rPr lang="en-US" sz="1800" b="1">
                <a:solidFill>
                  <a:srgbClr val="005BAA"/>
                </a:solidFill>
                <a:latin typeface="Arial (Headings)"/>
                <a:ea typeface="+mn-ea"/>
                <a:cs typeface="+mn-cs"/>
              </a:rPr>
              <a:t>QUALITY FOLLOW-UP</a:t>
            </a:r>
          </a:p>
        </p:txBody>
      </p:sp>
      <p:sp>
        <p:nvSpPr>
          <p:cNvPr id="5" name="Rectangle 4">
            <a:extLst>
              <a:ext uri="{FF2B5EF4-FFF2-40B4-BE49-F238E27FC236}">
                <a16:creationId xmlns:a16="http://schemas.microsoft.com/office/drawing/2014/main" id="{7B8CBA29-4D1D-697E-CB9A-187BA2173DCC}"/>
              </a:ext>
            </a:extLst>
          </p:cNvPr>
          <p:cNvSpPr/>
          <p:nvPr/>
        </p:nvSpPr>
        <p:spPr>
          <a:xfrm>
            <a:off x="526944" y="2609850"/>
            <a:ext cx="7862055" cy="2914650"/>
          </a:xfrm>
          <a:prstGeom prst="rect">
            <a:avLst/>
          </a:prstGeom>
          <a:solidFill>
            <a:srgbClr val="243782">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2" name="Rectangle 1">
            <a:extLst>
              <a:ext uri="{FF2B5EF4-FFF2-40B4-BE49-F238E27FC236}">
                <a16:creationId xmlns:a16="http://schemas.microsoft.com/office/drawing/2014/main" id="{0FCFBFA9-671E-5D32-89D9-98D27D6E610C}"/>
              </a:ext>
            </a:extLst>
          </p:cNvPr>
          <p:cNvSpPr/>
          <p:nvPr/>
        </p:nvSpPr>
        <p:spPr>
          <a:xfrm>
            <a:off x="526944" y="1652621"/>
            <a:ext cx="7862054" cy="692458"/>
          </a:xfrm>
          <a:prstGeom prst="rect">
            <a:avLst/>
          </a:prstGeom>
          <a:solidFill>
            <a:srgbClr val="2437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4" name="TextBox 3">
            <a:extLst>
              <a:ext uri="{FF2B5EF4-FFF2-40B4-BE49-F238E27FC236}">
                <a16:creationId xmlns:a16="http://schemas.microsoft.com/office/drawing/2014/main" id="{590753FD-A926-680E-C0E9-95F67109F994}"/>
              </a:ext>
            </a:extLst>
          </p:cNvPr>
          <p:cNvSpPr txBox="1"/>
          <p:nvPr/>
        </p:nvSpPr>
        <p:spPr>
          <a:xfrm>
            <a:off x="526943" y="1752930"/>
            <a:ext cx="7862053" cy="461665"/>
          </a:xfrm>
          <a:prstGeom prst="rect">
            <a:avLst/>
          </a:prstGeom>
          <a:noFill/>
        </p:spPr>
        <p:txBody>
          <a:bodyPr wrap="square" rtlCol="1">
            <a:spAutoFit/>
          </a:bodyPr>
          <a:lstStyle/>
          <a:p>
            <a:pPr algn="ctr"/>
            <a:r>
              <a:rPr lang="en-US" sz="2400" b="1">
                <a:solidFill>
                  <a:schemeClr val="bg1"/>
                </a:solidFill>
              </a:rPr>
              <a:t>Remember</a:t>
            </a:r>
          </a:p>
        </p:txBody>
      </p:sp>
      <p:sp>
        <p:nvSpPr>
          <p:cNvPr id="7" name="TextBox 6">
            <a:extLst>
              <a:ext uri="{FF2B5EF4-FFF2-40B4-BE49-F238E27FC236}">
                <a16:creationId xmlns:a16="http://schemas.microsoft.com/office/drawing/2014/main" id="{B0346F0B-96C1-BA37-ECE6-76367D788BA3}"/>
              </a:ext>
            </a:extLst>
          </p:cNvPr>
          <p:cNvSpPr txBox="1"/>
          <p:nvPr/>
        </p:nvSpPr>
        <p:spPr>
          <a:xfrm>
            <a:off x="789618" y="3561386"/>
            <a:ext cx="7599378" cy="1477328"/>
          </a:xfrm>
          <a:prstGeom prst="rect">
            <a:avLst/>
          </a:prstGeom>
          <a:noFill/>
        </p:spPr>
        <p:txBody>
          <a:bodyPr wrap="square">
            <a:spAutoFit/>
          </a:bodyPr>
          <a:lstStyle/>
          <a:p>
            <a:pPr lvl="0" defTabSz="913526">
              <a:tabLst>
                <a:tab pos="275353" algn="l"/>
              </a:tabLst>
              <a:defRPr/>
            </a:pPr>
            <a:r>
              <a:rPr lang="en-US" sz="1800" kern="0">
                <a:solidFill>
                  <a:schemeClr val="tx1">
                    <a:lumMod val="75000"/>
                    <a:lumOff val="25000"/>
                  </a:schemeClr>
                </a:solidFill>
                <a:latin typeface="Arial (Headings)"/>
                <a:cs typeface="Calibri"/>
              </a:rPr>
              <a:t>Communication becomes more effective, when we use customers preferred communication channel. </a:t>
            </a:r>
          </a:p>
          <a:p>
            <a:pPr lvl="0" defTabSz="913526">
              <a:tabLst>
                <a:tab pos="275353" algn="l"/>
              </a:tabLst>
              <a:defRPr/>
            </a:pPr>
            <a:endParaRPr lang="en-US" sz="1800" kern="0">
              <a:solidFill>
                <a:schemeClr val="tx1">
                  <a:lumMod val="75000"/>
                  <a:lumOff val="25000"/>
                </a:schemeClr>
              </a:solidFill>
              <a:latin typeface="Arial (Headings)"/>
              <a:cs typeface="Calibri"/>
            </a:endParaRPr>
          </a:p>
          <a:p>
            <a:pPr lvl="0" defTabSz="913526">
              <a:tabLst>
                <a:tab pos="275353" algn="l"/>
              </a:tabLst>
              <a:defRPr/>
            </a:pPr>
            <a:r>
              <a:rPr lang="en-US" sz="1800" kern="0">
                <a:solidFill>
                  <a:schemeClr val="tx1">
                    <a:lumMod val="75000"/>
                    <a:lumOff val="25000"/>
                  </a:schemeClr>
                </a:solidFill>
                <a:latin typeface="Arial (Headings)"/>
                <a:cs typeface="Calibri"/>
              </a:rPr>
              <a:t>Doing so will enhance customer satisfaction, fostering long-term relationships and loyalty.</a:t>
            </a:r>
          </a:p>
        </p:txBody>
      </p:sp>
      <p:sp>
        <p:nvSpPr>
          <p:cNvPr id="9" name="TextBox 8">
            <a:extLst>
              <a:ext uri="{FF2B5EF4-FFF2-40B4-BE49-F238E27FC236}">
                <a16:creationId xmlns:a16="http://schemas.microsoft.com/office/drawing/2014/main" id="{75BC77C3-F527-BB94-FF2E-1655490A30A9}"/>
              </a:ext>
            </a:extLst>
          </p:cNvPr>
          <p:cNvSpPr txBox="1"/>
          <p:nvPr/>
        </p:nvSpPr>
        <p:spPr>
          <a:xfrm>
            <a:off x="1410709" y="2896505"/>
            <a:ext cx="6094520" cy="400110"/>
          </a:xfrm>
          <a:prstGeom prst="rect">
            <a:avLst/>
          </a:prstGeom>
          <a:noFill/>
        </p:spPr>
        <p:txBody>
          <a:bodyPr wrap="square">
            <a:spAutoFit/>
          </a:bodyPr>
          <a:lstStyle/>
          <a:p>
            <a:pPr lvl="0" algn="ctr" defTabSz="913526">
              <a:tabLst>
                <a:tab pos="275353" algn="l"/>
              </a:tabLst>
              <a:defRPr/>
            </a:pPr>
            <a:r>
              <a:rPr lang="en-US" sz="2000" b="1" kern="0">
                <a:solidFill>
                  <a:schemeClr val="tx1">
                    <a:lumMod val="75000"/>
                    <a:lumOff val="25000"/>
                  </a:schemeClr>
                </a:solidFill>
                <a:latin typeface="Arial (Headings)"/>
                <a:cs typeface="Calibri"/>
              </a:rPr>
              <a:t>Identify the preferred communication channel</a:t>
            </a:r>
          </a:p>
        </p:txBody>
      </p:sp>
      <p:pic>
        <p:nvPicPr>
          <p:cNvPr id="12" name="Graphic 11" descr="Lightbulb with solid fill">
            <a:extLst>
              <a:ext uri="{FF2B5EF4-FFF2-40B4-BE49-F238E27FC236}">
                <a16:creationId xmlns:a16="http://schemas.microsoft.com/office/drawing/2014/main" id="{B826301D-6BC1-B5E3-0DB0-12AF40FF94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98566" y="1652621"/>
            <a:ext cx="3871879" cy="3871879"/>
          </a:xfrm>
          <a:prstGeom prst="rect">
            <a:avLst/>
          </a:prstGeom>
        </p:spPr>
      </p:pic>
    </p:spTree>
    <p:custDataLst>
      <p:tags r:id="rId1"/>
    </p:custDataLst>
    <p:extLst>
      <p:ext uri="{BB962C8B-B14F-4D97-AF65-F5344CB8AC3E}">
        <p14:creationId xmlns:p14="http://schemas.microsoft.com/office/powerpoint/2010/main" val="84830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269D5FD-0BBE-9160-8315-04C3903DC458}"/>
              </a:ext>
            </a:extLst>
          </p:cNvPr>
          <p:cNvSpPr txBox="1">
            <a:spLocks/>
          </p:cNvSpPr>
          <p:nvPr/>
        </p:nvSpPr>
        <p:spPr>
          <a:xfrm>
            <a:off x="2100528" y="4606454"/>
            <a:ext cx="1152144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3200" b="1" i="0" u="none" strike="noStrike" kern="1200" cap="none" spc="0" normalizeH="0" baseline="0" noProof="0">
                <a:ln>
                  <a:noFill/>
                </a:ln>
                <a:solidFill>
                  <a:srgbClr val="243782"/>
                </a:solidFill>
                <a:effectLst/>
                <a:uLnTx/>
                <a:uFillTx/>
                <a:latin typeface="Arial (Headings)"/>
                <a:ea typeface="+mj-ea"/>
                <a:cs typeface="+mj-cs"/>
              </a:rPr>
              <a:t>THE APPOINTMENT</a:t>
            </a:r>
          </a:p>
        </p:txBody>
      </p:sp>
      <p:pic>
        <p:nvPicPr>
          <p:cNvPr id="8" name="Picture 7" descr="image">
            <a:extLst>
              <a:ext uri="{FF2B5EF4-FFF2-40B4-BE49-F238E27FC236}">
                <a16:creationId xmlns:a16="http://schemas.microsoft.com/office/drawing/2014/main" id="{39EA0896-213F-B8DE-A81F-4B0DEA2BDA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0927"/>
          <a:stretch/>
        </p:blipFill>
        <p:spPr bwMode="auto">
          <a:xfrm>
            <a:off x="0" y="0"/>
            <a:ext cx="3544570" cy="6858000"/>
          </a:xfrm>
          <a:prstGeom prst="rect">
            <a:avLst/>
          </a:prstGeom>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79945AC8-B9E6-6E3A-D276-58C075697990}"/>
              </a:ext>
            </a:extLst>
          </p:cNvPr>
          <p:cNvSpPr txBox="1">
            <a:spLocks/>
          </p:cNvSpPr>
          <p:nvPr/>
        </p:nvSpPr>
        <p:spPr>
          <a:xfrm>
            <a:off x="-3977640" y="1556428"/>
            <a:ext cx="11521440" cy="4416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lang="en-US" sz="28700" b="1">
                <a:solidFill>
                  <a:prstClr val="white"/>
                </a:solidFill>
                <a:latin typeface="Arial (Headings)"/>
              </a:rPr>
              <a:t>8</a:t>
            </a:r>
            <a:endParaRPr kumimoji="0" lang="en-US" sz="28700" b="1" i="0" u="none" strike="noStrike" kern="1200" cap="none" spc="0" normalizeH="0" baseline="0" noProof="0">
              <a:ln>
                <a:noFill/>
              </a:ln>
              <a:solidFill>
                <a:prstClr val="white"/>
              </a:solidFill>
              <a:effectLst/>
              <a:uLnTx/>
              <a:uFillTx/>
              <a:latin typeface="Arial (Headings)"/>
              <a:ea typeface="+mj-ea"/>
              <a:cs typeface="+mj-cs"/>
            </a:endParaRPr>
          </a:p>
        </p:txBody>
      </p:sp>
      <p:pic>
        <p:nvPicPr>
          <p:cNvPr id="16" name="Graphic 15" descr="A puzzle">
            <a:extLst>
              <a:ext uri="{FF2B5EF4-FFF2-40B4-BE49-F238E27FC236}">
                <a16:creationId xmlns:a16="http://schemas.microsoft.com/office/drawing/2014/main" id="{9488929C-1172-0919-F792-1C25B260C8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42305" y="884978"/>
            <a:ext cx="4121150" cy="4121150"/>
          </a:xfrm>
          <a:prstGeom prst="rect">
            <a:avLst/>
          </a:prstGeom>
        </p:spPr>
      </p:pic>
      <p:sp>
        <p:nvSpPr>
          <p:cNvPr id="2" name="TextBox 1">
            <a:extLst>
              <a:ext uri="{FF2B5EF4-FFF2-40B4-BE49-F238E27FC236}">
                <a16:creationId xmlns:a16="http://schemas.microsoft.com/office/drawing/2014/main" id="{90AE0778-19B0-177C-B278-9A9FB0222500}"/>
              </a:ext>
            </a:extLst>
          </p:cNvPr>
          <p:cNvSpPr txBox="1"/>
          <p:nvPr/>
        </p:nvSpPr>
        <p:spPr>
          <a:xfrm>
            <a:off x="-1957070" y="1728326"/>
            <a:ext cx="7480300" cy="5232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26" rtl="0" eaLnBrk="1" fontAlgn="base" latinLnBrk="0" hangingPunct="1">
              <a:lnSpc>
                <a:spcPct val="100000"/>
              </a:lnSpc>
              <a:spcBef>
                <a:spcPts val="0"/>
              </a:spcBef>
              <a:spcAft>
                <a:spcPct val="0"/>
              </a:spcAft>
              <a:buClrTx/>
              <a:buSzTx/>
              <a:buFontTx/>
              <a:buNone/>
              <a:tabLst>
                <a:tab pos="275353" algn="l"/>
              </a:tabLst>
              <a:defRPr/>
            </a:pPr>
            <a:r>
              <a:rPr kumimoji="0" lang="en-US" sz="2800" b="1" i="0" u="none" strike="noStrike" kern="1200" cap="none" spc="0" normalizeH="0" baseline="0" noProof="0">
                <a:ln>
                  <a:noFill/>
                </a:ln>
                <a:solidFill>
                  <a:prstClr val="white"/>
                </a:solidFill>
                <a:effectLst/>
                <a:uLnTx/>
                <a:uFillTx/>
                <a:latin typeface="Arial (Headings)"/>
                <a:ea typeface="+mn-ea"/>
                <a:cs typeface="+mn-cs"/>
              </a:rPr>
              <a:t>SECTION</a:t>
            </a:r>
          </a:p>
        </p:txBody>
      </p:sp>
    </p:spTree>
    <p:extLst>
      <p:ext uri="{BB962C8B-B14F-4D97-AF65-F5344CB8AC3E}">
        <p14:creationId xmlns:p14="http://schemas.microsoft.com/office/powerpoint/2010/main" val="37048853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92105C-D2D5-BF59-3FB5-9C8187328A98}"/>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8F41DADA-F622-4E6E-3D8D-00B6853504B2}"/>
              </a:ext>
            </a:extLst>
          </p:cNvPr>
          <p:cNvGrpSpPr/>
          <p:nvPr/>
        </p:nvGrpSpPr>
        <p:grpSpPr>
          <a:xfrm>
            <a:off x="0" y="0"/>
            <a:ext cx="12192000" cy="6858000"/>
            <a:chOff x="0" y="0"/>
            <a:chExt cx="12192000" cy="6858000"/>
          </a:xfrm>
        </p:grpSpPr>
        <p:pic>
          <p:nvPicPr>
            <p:cNvPr id="2" name="Picture 1" descr="image">
              <a:extLst>
                <a:ext uri="{FF2B5EF4-FFF2-40B4-BE49-F238E27FC236}">
                  <a16:creationId xmlns:a16="http://schemas.microsoft.com/office/drawing/2014/main" id="{568AFA89-AECE-459A-F8A4-788C56EBBF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3A4CCC8-64B0-65EA-EE3C-CC13D121376C}"/>
                </a:ext>
              </a:extLst>
            </p:cNvPr>
            <p:cNvSpPr/>
            <p:nvPr/>
          </p:nvSpPr>
          <p:spPr>
            <a:xfrm>
              <a:off x="0" y="2769833"/>
              <a:ext cx="12192000" cy="4088167"/>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grpSp>
      <p:sp>
        <p:nvSpPr>
          <p:cNvPr id="5" name="Title 1">
            <a:extLst>
              <a:ext uri="{FF2B5EF4-FFF2-40B4-BE49-F238E27FC236}">
                <a16:creationId xmlns:a16="http://schemas.microsoft.com/office/drawing/2014/main" id="{BAAEA7D2-3142-A37E-C1F5-E727F20713AD}"/>
              </a:ext>
            </a:extLst>
          </p:cNvPr>
          <p:cNvSpPr txBox="1">
            <a:spLocks/>
          </p:cNvSpPr>
          <p:nvPr/>
        </p:nvSpPr>
        <p:spPr>
          <a:xfrm>
            <a:off x="335280" y="1860667"/>
            <a:ext cx="1152144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2400" b="1" i="0" u="none" strike="noStrike" kern="1200" cap="none" spc="0" normalizeH="0" baseline="0" noProof="0">
                <a:ln>
                  <a:noFill/>
                </a:ln>
                <a:solidFill>
                  <a:prstClr val="white"/>
                </a:solidFill>
                <a:effectLst/>
                <a:uLnTx/>
                <a:uFillTx/>
                <a:latin typeface="Arial (Headings)"/>
                <a:ea typeface="+mj-ea"/>
                <a:cs typeface="+mj-cs"/>
              </a:rPr>
              <a:t>ACTIVITY </a:t>
            </a:r>
            <a:r>
              <a:rPr lang="en-US" sz="2400" b="1">
                <a:solidFill>
                  <a:prstClr val="white"/>
                </a:solidFill>
                <a:latin typeface="Arial (Headings)"/>
              </a:rPr>
              <a:t>5</a:t>
            </a:r>
            <a:r>
              <a:rPr kumimoji="0" lang="en-US" sz="2400" b="1" i="0" u="none" strike="noStrike" kern="1200" cap="none" spc="0" normalizeH="0" baseline="0" noProof="0">
                <a:ln>
                  <a:noFill/>
                </a:ln>
                <a:solidFill>
                  <a:prstClr val="white"/>
                </a:solidFill>
                <a:effectLst/>
                <a:uLnTx/>
                <a:uFillTx/>
                <a:latin typeface="Arial (Headings)"/>
                <a:ea typeface="+mj-ea"/>
                <a:cs typeface="+mj-cs"/>
              </a:rPr>
              <a:t>:</a:t>
            </a:r>
            <a:br>
              <a:rPr kumimoji="0" lang="en-US" sz="2400" b="1" i="0" u="none" strike="noStrike" kern="1200" cap="none" spc="0" normalizeH="0" baseline="0" noProof="0">
                <a:ln>
                  <a:noFill/>
                </a:ln>
                <a:solidFill>
                  <a:prstClr val="white"/>
                </a:solidFill>
                <a:effectLst/>
                <a:uLnTx/>
                <a:uFillTx/>
                <a:latin typeface="Arial (Headings)"/>
                <a:ea typeface="+mj-ea"/>
                <a:cs typeface="+mj-cs"/>
              </a:rPr>
            </a:br>
            <a:r>
              <a:rPr lang="en-US" sz="2400" b="1">
                <a:solidFill>
                  <a:prstClr val="white"/>
                </a:solidFill>
                <a:latin typeface="Arial (Headings)"/>
              </a:rPr>
              <a:t>APPOINTMENT PREPARATION</a:t>
            </a:r>
            <a:endParaRPr kumimoji="0" lang="en-US" sz="2400" b="1" i="0" u="none" strike="noStrike" kern="1200" cap="none" spc="0" normalizeH="0" baseline="0" noProof="0">
              <a:ln>
                <a:noFill/>
              </a:ln>
              <a:solidFill>
                <a:prstClr val="white"/>
              </a:solidFill>
              <a:effectLst/>
              <a:uLnTx/>
              <a:uFillTx/>
              <a:latin typeface="Arial (Headings)"/>
              <a:ea typeface="+mj-ea"/>
              <a:cs typeface="+mj-cs"/>
            </a:endParaRPr>
          </a:p>
        </p:txBody>
      </p:sp>
      <p:sp>
        <p:nvSpPr>
          <p:cNvPr id="6" name="TextBox 5">
            <a:extLst>
              <a:ext uri="{FF2B5EF4-FFF2-40B4-BE49-F238E27FC236}">
                <a16:creationId xmlns:a16="http://schemas.microsoft.com/office/drawing/2014/main" id="{2A8775BB-C1D2-23CE-83CC-54751DF1CD5E}"/>
              </a:ext>
            </a:extLst>
          </p:cNvPr>
          <p:cNvSpPr txBox="1"/>
          <p:nvPr/>
        </p:nvSpPr>
        <p:spPr>
          <a:xfrm>
            <a:off x="1046528" y="3237934"/>
            <a:ext cx="948165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How do you prepare for a first meeting appointment with a customer?</a:t>
            </a:r>
          </a:p>
        </p:txBody>
      </p:sp>
      <p:sp>
        <p:nvSpPr>
          <p:cNvPr id="8" name="TextBox 7">
            <a:extLst>
              <a:ext uri="{FF2B5EF4-FFF2-40B4-BE49-F238E27FC236}">
                <a16:creationId xmlns:a16="http://schemas.microsoft.com/office/drawing/2014/main" id="{D493BA5F-AA2F-D0D2-C3FC-1AA4FD40994B}"/>
              </a:ext>
            </a:extLst>
          </p:cNvPr>
          <p:cNvSpPr txBox="1"/>
          <p:nvPr/>
        </p:nvSpPr>
        <p:spPr>
          <a:xfrm>
            <a:off x="964315" y="5859603"/>
            <a:ext cx="610299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lumMod val="75000"/>
                    <a:lumOff val="25000"/>
                  </a:prstClr>
                </a:solidFill>
                <a:latin typeface="Calibri" panose="020F0502020204030204"/>
              </a:rPr>
              <a:t>5</a:t>
            </a:r>
            <a:r>
              <a:rPr kumimoji="0" 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 minutes</a:t>
            </a:r>
          </a:p>
        </p:txBody>
      </p:sp>
      <p:sp>
        <p:nvSpPr>
          <p:cNvPr id="3" name="AutoShape 2" descr="Whatsapp empty chat template vector PNG - Similar PNG">
            <a:extLst>
              <a:ext uri="{FF2B5EF4-FFF2-40B4-BE49-F238E27FC236}">
                <a16:creationId xmlns:a16="http://schemas.microsoft.com/office/drawing/2014/main" id="{52E296BE-BD29-59C7-A166-70A2A913342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Graphic 6" descr="Hourglass 30% with solid fill">
            <a:extLst>
              <a:ext uri="{FF2B5EF4-FFF2-40B4-BE49-F238E27FC236}">
                <a16:creationId xmlns:a16="http://schemas.microsoft.com/office/drawing/2014/main" id="{A1E35BB0-C52C-C9FB-37AC-39FBC02298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8408" y="5859603"/>
            <a:ext cx="285434" cy="285434"/>
          </a:xfrm>
          <a:prstGeom prst="rect">
            <a:avLst/>
          </a:prstGeom>
        </p:spPr>
      </p:pic>
      <p:pic>
        <p:nvPicPr>
          <p:cNvPr id="12" name="Graphic 11" descr="Users with solid fill">
            <a:extLst>
              <a:ext uri="{FF2B5EF4-FFF2-40B4-BE49-F238E27FC236}">
                <a16:creationId xmlns:a16="http://schemas.microsoft.com/office/drawing/2014/main" id="{3863518A-B2CB-DEAF-7129-363D6E6A1B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1485" y="4904110"/>
            <a:ext cx="358344" cy="358344"/>
          </a:xfrm>
          <a:prstGeom prst="rect">
            <a:avLst/>
          </a:prstGeom>
        </p:spPr>
      </p:pic>
      <p:pic>
        <p:nvPicPr>
          <p:cNvPr id="13" name="Graphic 12" descr="Bullseye with solid fill">
            <a:extLst>
              <a:ext uri="{FF2B5EF4-FFF2-40B4-BE49-F238E27FC236}">
                <a16:creationId xmlns:a16="http://schemas.microsoft.com/office/drawing/2014/main" id="{06861F96-9CB9-F740-0E5D-AF71B6F6039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9989" y="3276600"/>
            <a:ext cx="390308" cy="390308"/>
          </a:xfrm>
          <a:prstGeom prst="rect">
            <a:avLst/>
          </a:prstGeom>
        </p:spPr>
      </p:pic>
      <p:sp>
        <p:nvSpPr>
          <p:cNvPr id="14" name="TextBox 13">
            <a:extLst>
              <a:ext uri="{FF2B5EF4-FFF2-40B4-BE49-F238E27FC236}">
                <a16:creationId xmlns:a16="http://schemas.microsoft.com/office/drawing/2014/main" id="{8C18E988-B848-95D5-65DD-38F17FA22449}"/>
              </a:ext>
            </a:extLst>
          </p:cNvPr>
          <p:cNvSpPr txBox="1"/>
          <p:nvPr/>
        </p:nvSpPr>
        <p:spPr>
          <a:xfrm>
            <a:off x="1046528" y="4912861"/>
            <a:ext cx="948165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lumMod val="75000"/>
                    <a:lumOff val="25000"/>
                  </a:prstClr>
                </a:solidFill>
                <a:latin typeface="Calibri" panose="020F0502020204030204"/>
              </a:rPr>
              <a:t>Complete on your own and share with your group when completed</a:t>
            </a:r>
            <a:endParaRPr kumimoji="0" 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2438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A26EA346-254B-42BF-93F1-92194220A093}"/>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615749" y="238240"/>
            <a:ext cx="1288867" cy="393124"/>
          </a:xfrm>
          <a:prstGeom prst="rect">
            <a:avLst/>
          </a:prstGeom>
        </p:spPr>
      </p:pic>
      <p:sp>
        <p:nvSpPr>
          <p:cNvPr id="17" name="TextBox 16">
            <a:extLst>
              <a:ext uri="{FF2B5EF4-FFF2-40B4-BE49-F238E27FC236}">
                <a16:creationId xmlns:a16="http://schemas.microsoft.com/office/drawing/2014/main" id="{99D32CA9-AA91-4C8E-B677-CECAEA901B96}"/>
              </a:ext>
            </a:extLst>
          </p:cNvPr>
          <p:cNvSpPr txBox="1"/>
          <p:nvPr/>
        </p:nvSpPr>
        <p:spPr>
          <a:xfrm>
            <a:off x="323850" y="784755"/>
            <a:ext cx="6561101" cy="4887593"/>
          </a:xfrm>
          <a:prstGeom prst="rect">
            <a:avLst/>
          </a:prstGeom>
          <a:ln w="12700">
            <a:miter lim="400000"/>
          </a:ln>
        </p:spPr>
        <p:txBody>
          <a:bodyPr wrap="square" lIns="90000" tIns="46800" rIns="90000" bIns="46800">
            <a:noAutofit/>
          </a:bodyPr>
          <a:lstStyle>
            <a:lvl1pPr lvl="0" algn="just" defTabSz="914400">
              <a:lnSpc>
                <a:spcPct val="140000"/>
              </a:lnSpc>
              <a:defRPr sz="1200">
                <a:solidFill>
                  <a:schemeClr val="tx1"/>
                </a:solidFill>
                <a:latin typeface="Lato Light"/>
                <a:ea typeface="Lato Light"/>
                <a:cs typeface="Lato Light"/>
              </a:defRPr>
            </a:lvl1pPr>
          </a:lstStyle>
          <a:p>
            <a:pPr algn="l">
              <a:lnSpc>
                <a:spcPct val="100000"/>
              </a:lnSpc>
            </a:pPr>
            <a:endParaRPr lang="en-US" sz="1800">
              <a:solidFill>
                <a:srgbClr val="1B6CB3"/>
              </a:solidFill>
              <a:latin typeface="Arial" panose="020B0604020202020204" pitchFamily="34" charset="0"/>
              <a:ea typeface="+mn-ea"/>
              <a:cs typeface="Arial" panose="020B0604020202020204" pitchFamily="34" charset="0"/>
            </a:endParaRPr>
          </a:p>
          <a:p>
            <a:pPr marL="342900" indent="-342900" algn="l">
              <a:lnSpc>
                <a:spcPct val="100000"/>
              </a:lnSpc>
              <a:buFont typeface="Arial" panose="020B0604020202020204" pitchFamily="34" charset="0"/>
              <a:buChar char="•"/>
            </a:pPr>
            <a:r>
              <a:rPr lang="en-US" sz="1800">
                <a:solidFill>
                  <a:srgbClr val="1B6CB3"/>
                </a:solidFill>
                <a:latin typeface="Arial" panose="020B0604020202020204" pitchFamily="34" charset="0"/>
                <a:ea typeface="+mn-ea"/>
                <a:cs typeface="Arial" panose="020B0604020202020204" pitchFamily="34" charset="0"/>
              </a:rPr>
              <a:t>Experience the vehicle in person</a:t>
            </a:r>
          </a:p>
          <a:p>
            <a:pPr marL="342900" indent="-342900" algn="l">
              <a:lnSpc>
                <a:spcPct val="100000"/>
              </a:lnSpc>
              <a:buFont typeface="Arial" panose="020B0604020202020204" pitchFamily="34" charset="0"/>
              <a:buChar char="•"/>
            </a:pPr>
            <a:endParaRPr lang="en-US" sz="1800">
              <a:solidFill>
                <a:srgbClr val="1B6CB3"/>
              </a:solidFill>
              <a:latin typeface="Arial" panose="020B0604020202020204" pitchFamily="34" charset="0"/>
              <a:ea typeface="+mn-ea"/>
              <a:cs typeface="Arial" panose="020B0604020202020204" pitchFamily="34" charset="0"/>
            </a:endParaRPr>
          </a:p>
          <a:p>
            <a:pPr marL="342900" indent="-342900" algn="l">
              <a:lnSpc>
                <a:spcPct val="100000"/>
              </a:lnSpc>
              <a:buFont typeface="Arial" panose="020B0604020202020204" pitchFamily="34" charset="0"/>
              <a:buChar char="•"/>
            </a:pPr>
            <a:r>
              <a:rPr lang="en-US" sz="1800">
                <a:solidFill>
                  <a:srgbClr val="1B6CB3"/>
                </a:solidFill>
                <a:latin typeface="Arial" panose="020B0604020202020204" pitchFamily="34" charset="0"/>
                <a:ea typeface="+mn-ea"/>
                <a:cs typeface="Arial" panose="020B0604020202020204" pitchFamily="34" charset="0"/>
              </a:rPr>
              <a:t>Test drive the vehicle</a:t>
            </a:r>
          </a:p>
          <a:p>
            <a:pPr marL="342900" indent="-342900" algn="l">
              <a:lnSpc>
                <a:spcPct val="100000"/>
              </a:lnSpc>
              <a:buFont typeface="Arial" panose="020B0604020202020204" pitchFamily="34" charset="0"/>
              <a:buChar char="•"/>
            </a:pPr>
            <a:endParaRPr lang="en-US" sz="1800">
              <a:solidFill>
                <a:srgbClr val="1B6CB3"/>
              </a:solidFill>
              <a:latin typeface="Arial" panose="020B0604020202020204" pitchFamily="34" charset="0"/>
              <a:ea typeface="+mn-ea"/>
              <a:cs typeface="Arial" panose="020B0604020202020204" pitchFamily="34" charset="0"/>
            </a:endParaRPr>
          </a:p>
          <a:p>
            <a:pPr marL="342900" indent="-342900" algn="l">
              <a:lnSpc>
                <a:spcPct val="100000"/>
              </a:lnSpc>
              <a:buFont typeface="Arial" panose="020B0604020202020204" pitchFamily="34" charset="0"/>
              <a:buChar char="•"/>
            </a:pPr>
            <a:r>
              <a:rPr lang="en-US" sz="1800">
                <a:solidFill>
                  <a:srgbClr val="1B6CB3"/>
                </a:solidFill>
                <a:latin typeface="Arial" panose="020B0604020202020204" pitchFamily="34" charset="0"/>
                <a:ea typeface="+mn-ea"/>
                <a:cs typeface="Arial" panose="020B0604020202020204" pitchFamily="34" charset="0"/>
              </a:rPr>
              <a:t>See the color options, packages, and trim levels</a:t>
            </a:r>
          </a:p>
          <a:p>
            <a:pPr marL="342900" indent="-342900" algn="l">
              <a:lnSpc>
                <a:spcPct val="100000"/>
              </a:lnSpc>
              <a:buFont typeface="Arial" panose="020B0604020202020204" pitchFamily="34" charset="0"/>
              <a:buChar char="•"/>
            </a:pPr>
            <a:endParaRPr lang="en-US" sz="1800">
              <a:solidFill>
                <a:srgbClr val="1B6CB3"/>
              </a:solidFill>
              <a:latin typeface="Arial" panose="020B0604020202020204" pitchFamily="34" charset="0"/>
              <a:ea typeface="+mn-ea"/>
              <a:cs typeface="Arial" panose="020B0604020202020204" pitchFamily="34" charset="0"/>
            </a:endParaRPr>
          </a:p>
          <a:p>
            <a:pPr marL="342900" indent="-342900" algn="l">
              <a:lnSpc>
                <a:spcPct val="100000"/>
              </a:lnSpc>
              <a:buFont typeface="Arial" panose="020B0604020202020204" pitchFamily="34" charset="0"/>
              <a:buChar char="•"/>
            </a:pPr>
            <a:r>
              <a:rPr lang="en-US" sz="1800">
                <a:solidFill>
                  <a:srgbClr val="1B6CB3"/>
                </a:solidFill>
                <a:latin typeface="Arial" panose="020B0604020202020204" pitchFamily="34" charset="0"/>
                <a:ea typeface="+mn-ea"/>
                <a:cs typeface="Arial" panose="020B0604020202020204" pitchFamily="34" charset="0"/>
              </a:rPr>
              <a:t>Meet you in person and put a face to the name</a:t>
            </a:r>
          </a:p>
          <a:p>
            <a:pPr marL="342900" indent="-342900" algn="l">
              <a:lnSpc>
                <a:spcPct val="100000"/>
              </a:lnSpc>
              <a:buFont typeface="Arial" panose="020B0604020202020204" pitchFamily="34" charset="0"/>
              <a:buChar char="•"/>
            </a:pPr>
            <a:endParaRPr lang="en-US" sz="1800">
              <a:solidFill>
                <a:srgbClr val="1B6CB3"/>
              </a:solidFill>
              <a:latin typeface="Arial" panose="020B0604020202020204" pitchFamily="34" charset="0"/>
              <a:ea typeface="+mn-ea"/>
              <a:cs typeface="Arial" panose="020B0604020202020204" pitchFamily="34" charset="0"/>
            </a:endParaRPr>
          </a:p>
          <a:p>
            <a:pPr marL="342900" indent="-342900" algn="l">
              <a:lnSpc>
                <a:spcPct val="100000"/>
              </a:lnSpc>
              <a:buFont typeface="Arial" panose="020B0604020202020204" pitchFamily="34" charset="0"/>
              <a:buChar char="•"/>
            </a:pPr>
            <a:r>
              <a:rPr lang="en-US" sz="1800">
                <a:solidFill>
                  <a:srgbClr val="1B6CB3"/>
                </a:solidFill>
                <a:latin typeface="Arial" panose="020B0604020202020204" pitchFamily="34" charset="0"/>
                <a:ea typeface="+mn-ea"/>
                <a:cs typeface="Arial" panose="020B0604020202020204" pitchFamily="34" charset="0"/>
              </a:rPr>
              <a:t>Start the paperwork</a:t>
            </a:r>
          </a:p>
          <a:p>
            <a:pPr algn="l">
              <a:lnSpc>
                <a:spcPct val="100000"/>
              </a:lnSpc>
            </a:pPr>
            <a:endParaRPr lang="en-US" sz="1800">
              <a:solidFill>
                <a:srgbClr val="1B6CB3"/>
              </a:solidFill>
              <a:latin typeface="Arial" panose="020B0604020202020204" pitchFamily="34" charset="0"/>
              <a:ea typeface="+mn-ea"/>
              <a:cs typeface="Arial" panose="020B0604020202020204" pitchFamily="34" charset="0"/>
            </a:endParaRPr>
          </a:p>
          <a:p>
            <a:pPr marL="342900" indent="-342900" algn="l">
              <a:lnSpc>
                <a:spcPct val="100000"/>
              </a:lnSpc>
              <a:buFont typeface="Arial" panose="020B0604020202020204" pitchFamily="34" charset="0"/>
              <a:buChar char="•"/>
            </a:pPr>
            <a:r>
              <a:rPr lang="en-US" sz="1800">
                <a:solidFill>
                  <a:srgbClr val="1B6CB3"/>
                </a:solidFill>
                <a:latin typeface="Arial" panose="020B0604020202020204" pitchFamily="34" charset="0"/>
                <a:ea typeface="+mn-ea"/>
                <a:cs typeface="Arial" panose="020B0604020202020204" pitchFamily="34" charset="0"/>
              </a:rPr>
              <a:t>Evaluate trade-in</a:t>
            </a:r>
          </a:p>
        </p:txBody>
      </p:sp>
      <p:sp>
        <p:nvSpPr>
          <p:cNvPr id="2" name="Text Placeholder 1">
            <a:extLst>
              <a:ext uri="{FF2B5EF4-FFF2-40B4-BE49-F238E27FC236}">
                <a16:creationId xmlns:a16="http://schemas.microsoft.com/office/drawing/2014/main" id="{7E216241-59C0-3922-B80B-398CE239B549}"/>
              </a:ext>
            </a:extLst>
          </p:cNvPr>
          <p:cNvSpPr txBox="1">
            <a:spLocks/>
          </p:cNvSpPr>
          <p:nvPr/>
        </p:nvSpPr>
        <p:spPr>
          <a:xfrm>
            <a:off x="323850" y="187987"/>
            <a:ext cx="11544300" cy="380475"/>
          </a:xfrm>
          <a:prstGeom prst="rect">
            <a:avLst/>
          </a:prstGeom>
        </p:spPr>
        <p:txBody>
          <a:bodyPr/>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lvl="0">
              <a:buClr>
                <a:srgbClr val="005BAA"/>
              </a:buClr>
              <a:defRPr/>
            </a:pPr>
            <a:r>
              <a:rPr lang="en-US" sz="2000" b="1" kern="0">
                <a:solidFill>
                  <a:srgbClr val="005BAA"/>
                </a:solidFill>
                <a:latin typeface="Arial (Headings)"/>
              </a:rPr>
              <a:t>COMPELLING REASONS FOR AN APPOINTMENT</a:t>
            </a:r>
          </a:p>
        </p:txBody>
      </p:sp>
      <p:pic>
        <p:nvPicPr>
          <p:cNvPr id="4" name="Picture 3">
            <a:extLst>
              <a:ext uri="{FF2B5EF4-FFF2-40B4-BE49-F238E27FC236}">
                <a16:creationId xmlns:a16="http://schemas.microsoft.com/office/drawing/2014/main" id="{4AE9C387-DA4F-EACF-59DE-10E3D47192A3}"/>
              </a:ext>
            </a:extLst>
          </p:cNvPr>
          <p:cNvPicPr>
            <a:picLocks noChangeAspect="1"/>
          </p:cNvPicPr>
          <p:nvPr/>
        </p:nvPicPr>
        <p:blipFill rotWithShape="1">
          <a:blip r:embed="rId5"/>
          <a:srcRect b="14781"/>
          <a:stretch/>
        </p:blipFill>
        <p:spPr>
          <a:xfrm>
            <a:off x="6554596" y="-1"/>
            <a:ext cx="5643755" cy="6565901"/>
          </a:xfrm>
          <a:prstGeom prst="rect">
            <a:avLst/>
          </a:prstGeom>
        </p:spPr>
      </p:pic>
    </p:spTree>
    <p:custDataLst>
      <p:tags r:id="rId1"/>
    </p:custDataLst>
    <p:extLst>
      <p:ext uri="{BB962C8B-B14F-4D97-AF65-F5344CB8AC3E}">
        <p14:creationId xmlns:p14="http://schemas.microsoft.com/office/powerpoint/2010/main" val="2973307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99D32CA9-AA91-4C8E-B677-CECAEA901B96}"/>
              </a:ext>
            </a:extLst>
          </p:cNvPr>
          <p:cNvSpPr txBox="1"/>
          <p:nvPr/>
        </p:nvSpPr>
        <p:spPr>
          <a:xfrm>
            <a:off x="450993" y="985202"/>
            <a:ext cx="5029383" cy="4887593"/>
          </a:xfrm>
          <a:prstGeom prst="rect">
            <a:avLst/>
          </a:prstGeom>
          <a:ln w="12700">
            <a:miter lim="400000"/>
          </a:ln>
        </p:spPr>
        <p:txBody>
          <a:bodyPr wrap="square" lIns="90000" tIns="46800" rIns="90000" bIns="46800">
            <a:noAutofit/>
          </a:bodyPr>
          <a:lstStyle>
            <a:lvl1pPr lvl="0" algn="just" defTabSz="914400">
              <a:lnSpc>
                <a:spcPct val="140000"/>
              </a:lnSpc>
              <a:defRPr sz="1200">
                <a:solidFill>
                  <a:schemeClr val="tx1"/>
                </a:solidFill>
                <a:latin typeface="Lato Light"/>
                <a:ea typeface="Lato Light"/>
                <a:cs typeface="Lato Light"/>
              </a:defRPr>
            </a:lvl1pPr>
          </a:lstStyle>
          <a:p>
            <a:pPr algn="l">
              <a:lnSpc>
                <a:spcPct val="100000"/>
              </a:lnSpc>
            </a:pPr>
            <a:endParaRPr lang="en-US" sz="2400" b="1">
              <a:latin typeface="Gotham Condensed Medium" panose="02000606030000020004" pitchFamily="50" charset="0"/>
              <a:ea typeface="+mn-ea"/>
              <a:cs typeface="+mn-cs"/>
            </a:endParaRPr>
          </a:p>
          <a:p>
            <a:pPr marL="342900" indent="-342900" algn="l">
              <a:lnSpc>
                <a:spcPct val="100000"/>
              </a:lnSpc>
              <a:buFont typeface="Arial" panose="020B0604020202020204" pitchFamily="34" charset="0"/>
              <a:buChar char="•"/>
            </a:pPr>
            <a:r>
              <a:rPr lang="en-US" sz="1800">
                <a:solidFill>
                  <a:srgbClr val="1B6CB3"/>
                </a:solidFill>
                <a:latin typeface="Arial" panose="020B0604020202020204" pitchFamily="34" charset="0"/>
                <a:ea typeface="+mn-ea"/>
                <a:cs typeface="Arial" panose="020B0604020202020204" pitchFamily="34" charset="0"/>
              </a:rPr>
              <a:t>Builds confidence in the brand, the dealership and the Sales Executive</a:t>
            </a:r>
          </a:p>
          <a:p>
            <a:pPr marL="342900" indent="-342900" algn="l">
              <a:lnSpc>
                <a:spcPct val="100000"/>
              </a:lnSpc>
              <a:buFont typeface="Arial" panose="020B0604020202020204" pitchFamily="34" charset="0"/>
              <a:buChar char="•"/>
            </a:pPr>
            <a:endParaRPr lang="en-US" sz="1800">
              <a:solidFill>
                <a:srgbClr val="1B6CB3"/>
              </a:solidFill>
              <a:latin typeface="Arial" panose="020B0604020202020204" pitchFamily="34" charset="0"/>
              <a:ea typeface="+mn-ea"/>
              <a:cs typeface="Arial" panose="020B0604020202020204" pitchFamily="34" charset="0"/>
            </a:endParaRPr>
          </a:p>
          <a:p>
            <a:pPr marL="342900" indent="-342900" algn="l">
              <a:lnSpc>
                <a:spcPct val="100000"/>
              </a:lnSpc>
              <a:buFont typeface="Arial" panose="020B0604020202020204" pitchFamily="34" charset="0"/>
              <a:buChar char="•"/>
            </a:pPr>
            <a:r>
              <a:rPr lang="en-US" sz="1800">
                <a:solidFill>
                  <a:srgbClr val="1B6CB3"/>
                </a:solidFill>
                <a:latin typeface="Arial" panose="020B0604020202020204" pitchFamily="34" charset="0"/>
                <a:ea typeface="+mn-ea"/>
                <a:cs typeface="Arial" panose="020B0604020202020204" pitchFamily="34" charset="0"/>
              </a:rPr>
              <a:t>Delivers a consistent approach giving customers confidence to return</a:t>
            </a:r>
          </a:p>
          <a:p>
            <a:pPr marL="342900" indent="-342900" algn="l">
              <a:lnSpc>
                <a:spcPct val="100000"/>
              </a:lnSpc>
              <a:buFont typeface="Arial" panose="020B0604020202020204" pitchFamily="34" charset="0"/>
              <a:buChar char="•"/>
            </a:pPr>
            <a:endParaRPr lang="en-US" sz="1800">
              <a:solidFill>
                <a:srgbClr val="1B6CB3"/>
              </a:solidFill>
              <a:latin typeface="Arial" panose="020B0604020202020204" pitchFamily="34" charset="0"/>
              <a:ea typeface="+mn-ea"/>
              <a:cs typeface="Arial" panose="020B0604020202020204" pitchFamily="34" charset="0"/>
            </a:endParaRPr>
          </a:p>
          <a:p>
            <a:pPr marL="342900" indent="-342900" algn="l">
              <a:lnSpc>
                <a:spcPct val="100000"/>
              </a:lnSpc>
              <a:buFont typeface="Arial" panose="020B0604020202020204" pitchFamily="34" charset="0"/>
              <a:buChar char="•"/>
            </a:pPr>
            <a:r>
              <a:rPr lang="en-US" sz="1800">
                <a:solidFill>
                  <a:srgbClr val="1B6CB3"/>
                </a:solidFill>
                <a:latin typeface="Arial" panose="020B0604020202020204" pitchFamily="34" charset="0"/>
                <a:ea typeface="+mn-ea"/>
                <a:cs typeface="Arial" panose="020B0604020202020204" pitchFamily="34" charset="0"/>
              </a:rPr>
              <a:t>Provides a transparent experience building confidence the dealer has nothing to hide</a:t>
            </a:r>
          </a:p>
          <a:p>
            <a:pPr marL="342900" indent="-342900" algn="l">
              <a:lnSpc>
                <a:spcPct val="100000"/>
              </a:lnSpc>
              <a:buFont typeface="Arial" panose="020B0604020202020204" pitchFamily="34" charset="0"/>
              <a:buChar char="•"/>
            </a:pPr>
            <a:endParaRPr lang="en-US" sz="1800">
              <a:solidFill>
                <a:srgbClr val="1B6CB3"/>
              </a:solidFill>
              <a:latin typeface="Arial" panose="020B0604020202020204" pitchFamily="34" charset="0"/>
              <a:ea typeface="+mn-ea"/>
              <a:cs typeface="Arial" panose="020B0604020202020204" pitchFamily="34" charset="0"/>
            </a:endParaRPr>
          </a:p>
          <a:p>
            <a:pPr marL="342900" indent="-342900" algn="l">
              <a:lnSpc>
                <a:spcPct val="100000"/>
              </a:lnSpc>
              <a:buFont typeface="Arial" panose="020B0604020202020204" pitchFamily="34" charset="0"/>
              <a:buChar char="•"/>
            </a:pPr>
            <a:r>
              <a:rPr lang="en-US" sz="1800">
                <a:solidFill>
                  <a:srgbClr val="1B6CB3"/>
                </a:solidFill>
                <a:latin typeface="Arial" panose="020B0604020202020204" pitchFamily="34" charset="0"/>
                <a:ea typeface="+mn-ea"/>
                <a:cs typeface="Arial" panose="020B0604020202020204" pitchFamily="34" charset="0"/>
              </a:rPr>
              <a:t>Generates value and emotional attachment to the products</a:t>
            </a:r>
            <a:br>
              <a:rPr lang="en-US" sz="2100">
                <a:solidFill>
                  <a:schemeClr val="bg1">
                    <a:lumMod val="50000"/>
                  </a:schemeClr>
                </a:solidFill>
                <a:latin typeface="Gotham Condensed Book" panose="02000606030000020004" pitchFamily="50" charset="0"/>
                <a:ea typeface="+mn-ea"/>
                <a:cs typeface="+mn-cs"/>
              </a:rPr>
            </a:br>
            <a:endParaRPr lang="en-US" sz="2100">
              <a:solidFill>
                <a:schemeClr val="bg1">
                  <a:lumMod val="50000"/>
                </a:schemeClr>
              </a:solidFill>
              <a:latin typeface="Gotham Condensed Book" panose="02000606030000020004" pitchFamily="50" charset="0"/>
              <a:ea typeface="+mn-ea"/>
              <a:cs typeface="+mn-cs"/>
            </a:endParaRPr>
          </a:p>
          <a:p>
            <a:pPr marL="342900" indent="-342900" algn="l">
              <a:lnSpc>
                <a:spcPct val="100000"/>
              </a:lnSpc>
              <a:buFont typeface="Arial" panose="020B0604020202020204" pitchFamily="34" charset="0"/>
              <a:buChar char="•"/>
            </a:pPr>
            <a:endParaRPr lang="en-US" sz="2100">
              <a:solidFill>
                <a:schemeClr val="bg1">
                  <a:lumMod val="50000"/>
                </a:schemeClr>
              </a:solidFill>
              <a:latin typeface="Gotham Condensed Bold" pitchFamily="50" charset="0"/>
              <a:ea typeface="Open Sans Regular" charset="0"/>
              <a:cs typeface="Open Sans Regular" charset="0"/>
            </a:endParaRPr>
          </a:p>
        </p:txBody>
      </p:sp>
      <p:sp>
        <p:nvSpPr>
          <p:cNvPr id="4" name="Text Placeholder 1">
            <a:extLst>
              <a:ext uri="{FF2B5EF4-FFF2-40B4-BE49-F238E27FC236}">
                <a16:creationId xmlns:a16="http://schemas.microsoft.com/office/drawing/2014/main" id="{F0F11CDC-7BFF-4556-FDD7-129C59DFB5C8}"/>
              </a:ext>
            </a:extLst>
          </p:cNvPr>
          <p:cNvSpPr txBox="1">
            <a:spLocks/>
          </p:cNvSpPr>
          <p:nvPr/>
        </p:nvSpPr>
        <p:spPr>
          <a:xfrm>
            <a:off x="323850" y="187987"/>
            <a:ext cx="11544300" cy="380475"/>
          </a:xfrm>
          <a:prstGeom prst="rect">
            <a:avLst/>
          </a:prstGeom>
        </p:spPr>
        <p:txBody>
          <a:bodyPr/>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lvl="0">
              <a:buClr>
                <a:srgbClr val="005BAA"/>
              </a:buClr>
              <a:defRPr/>
            </a:pPr>
            <a:r>
              <a:rPr lang="en-US" sz="2000" b="1" kern="0">
                <a:solidFill>
                  <a:srgbClr val="005BAA"/>
                </a:solidFill>
                <a:latin typeface="Arial (Headings)"/>
              </a:rPr>
              <a:t>CUSTOMER BENEFITS</a:t>
            </a:r>
            <a:endParaRPr kumimoji="0" lang="en-US" sz="2000" b="1" i="0" u="none" strike="noStrike" kern="0" cap="none" spc="0" normalizeH="0" baseline="0" noProof="0">
              <a:ln>
                <a:noFill/>
              </a:ln>
              <a:solidFill>
                <a:srgbClr val="005BAA"/>
              </a:solidFill>
              <a:effectLst/>
              <a:uLnTx/>
              <a:uFillTx/>
              <a:latin typeface="Arial (Headings)"/>
            </a:endParaRPr>
          </a:p>
        </p:txBody>
      </p:sp>
      <p:pic>
        <p:nvPicPr>
          <p:cNvPr id="3" name="Picture 2">
            <a:extLst>
              <a:ext uri="{FF2B5EF4-FFF2-40B4-BE49-F238E27FC236}">
                <a16:creationId xmlns:a16="http://schemas.microsoft.com/office/drawing/2014/main" id="{3E528E6B-6424-484B-63B0-FDB8FC0364F5}"/>
              </a:ext>
            </a:extLst>
          </p:cNvPr>
          <p:cNvPicPr>
            <a:picLocks noChangeAspect="1"/>
          </p:cNvPicPr>
          <p:nvPr/>
        </p:nvPicPr>
        <p:blipFill>
          <a:blip r:embed="rId4"/>
          <a:stretch>
            <a:fillRect/>
          </a:stretch>
        </p:blipFill>
        <p:spPr>
          <a:xfrm>
            <a:off x="6559550" y="0"/>
            <a:ext cx="5632450" cy="6567482"/>
          </a:xfrm>
          <a:prstGeom prst="rect">
            <a:avLst/>
          </a:prstGeom>
        </p:spPr>
      </p:pic>
    </p:spTree>
    <p:custDataLst>
      <p:tags r:id="rId1"/>
    </p:custDataLst>
    <p:extLst>
      <p:ext uri="{BB962C8B-B14F-4D97-AF65-F5344CB8AC3E}">
        <p14:creationId xmlns:p14="http://schemas.microsoft.com/office/powerpoint/2010/main" val="614162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A26EA346-254B-42BF-93F1-92194220A093}"/>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615749" y="238240"/>
            <a:ext cx="1288867" cy="393124"/>
          </a:xfrm>
          <a:prstGeom prst="rect">
            <a:avLst/>
          </a:prstGeom>
        </p:spPr>
      </p:pic>
      <p:sp>
        <p:nvSpPr>
          <p:cNvPr id="17" name="TextBox 16">
            <a:extLst>
              <a:ext uri="{FF2B5EF4-FFF2-40B4-BE49-F238E27FC236}">
                <a16:creationId xmlns:a16="http://schemas.microsoft.com/office/drawing/2014/main" id="{99D32CA9-AA91-4C8E-B677-CECAEA901B96}"/>
              </a:ext>
            </a:extLst>
          </p:cNvPr>
          <p:cNvSpPr txBox="1"/>
          <p:nvPr/>
        </p:nvSpPr>
        <p:spPr>
          <a:xfrm>
            <a:off x="561594" y="458088"/>
            <a:ext cx="6118860" cy="5154996"/>
          </a:xfrm>
          <a:prstGeom prst="rect">
            <a:avLst/>
          </a:prstGeom>
          <a:ln w="12700">
            <a:miter lim="400000"/>
          </a:ln>
        </p:spPr>
        <p:txBody>
          <a:bodyPr wrap="square" lIns="90000" tIns="46800" rIns="90000" bIns="46800">
            <a:noAutofit/>
          </a:bodyPr>
          <a:lstStyle>
            <a:lvl1pPr lvl="0" algn="just" defTabSz="914400">
              <a:lnSpc>
                <a:spcPct val="140000"/>
              </a:lnSpc>
              <a:defRPr sz="1200">
                <a:solidFill>
                  <a:schemeClr val="tx1"/>
                </a:solidFill>
                <a:latin typeface="Lato Light"/>
                <a:ea typeface="Lato Light"/>
                <a:cs typeface="Lato Light"/>
              </a:defRPr>
            </a:lvl1pPr>
          </a:lstStyle>
          <a:p>
            <a:pPr algn="l">
              <a:lnSpc>
                <a:spcPct val="100000"/>
              </a:lnSpc>
            </a:pPr>
            <a:endParaRPr lang="en-US" sz="2400" b="1">
              <a:latin typeface="Gotham Condensed Medium" panose="02000606030000020004" pitchFamily="50" charset="0"/>
              <a:ea typeface="+mn-ea"/>
              <a:cs typeface="+mn-cs"/>
            </a:endParaRPr>
          </a:p>
          <a:p>
            <a:pPr marL="342900" indent="-342900" algn="l">
              <a:lnSpc>
                <a:spcPct val="100000"/>
              </a:lnSpc>
              <a:buFont typeface="Arial" panose="020B0604020202020204" pitchFamily="34" charset="0"/>
              <a:buChar char="•"/>
            </a:pPr>
            <a:r>
              <a:rPr lang="en-US" sz="1800">
                <a:solidFill>
                  <a:srgbClr val="1B6CB3"/>
                </a:solidFill>
                <a:latin typeface="Arial" panose="020B0604020202020204" pitchFamily="34" charset="0"/>
                <a:ea typeface="+mn-ea"/>
                <a:cs typeface="Arial" panose="020B0604020202020204" pitchFamily="34" charset="0"/>
              </a:rPr>
              <a:t>I will not get what I asked for.</a:t>
            </a:r>
          </a:p>
          <a:p>
            <a:pPr algn="l">
              <a:lnSpc>
                <a:spcPct val="100000"/>
              </a:lnSpc>
            </a:pPr>
            <a:endParaRPr lang="en-US" sz="1800">
              <a:solidFill>
                <a:srgbClr val="1B6CB3"/>
              </a:solidFill>
              <a:latin typeface="Arial" panose="020B0604020202020204" pitchFamily="34" charset="0"/>
              <a:ea typeface="+mn-ea"/>
              <a:cs typeface="Arial" panose="020B0604020202020204" pitchFamily="34" charset="0"/>
            </a:endParaRPr>
          </a:p>
          <a:p>
            <a:pPr marL="342900" indent="-342900" algn="l">
              <a:lnSpc>
                <a:spcPct val="100000"/>
              </a:lnSpc>
              <a:buFont typeface="Arial" panose="020B0604020202020204" pitchFamily="34" charset="0"/>
              <a:buChar char="•"/>
            </a:pPr>
            <a:r>
              <a:rPr lang="en-US" sz="1800">
                <a:solidFill>
                  <a:srgbClr val="1B6CB3"/>
                </a:solidFill>
                <a:latin typeface="Arial" panose="020B0604020202020204" pitchFamily="34" charset="0"/>
                <a:ea typeface="+mn-ea"/>
                <a:cs typeface="Arial" panose="020B0604020202020204" pitchFamily="34" charset="0"/>
              </a:rPr>
              <a:t>The vehicle will be different than the</a:t>
            </a:r>
            <a:br>
              <a:rPr lang="en-US" sz="1800">
                <a:solidFill>
                  <a:srgbClr val="1B6CB3"/>
                </a:solidFill>
                <a:latin typeface="Arial" panose="020B0604020202020204" pitchFamily="34" charset="0"/>
                <a:ea typeface="+mn-ea"/>
                <a:cs typeface="Arial" panose="020B0604020202020204" pitchFamily="34" charset="0"/>
              </a:rPr>
            </a:br>
            <a:r>
              <a:rPr lang="en-US" sz="1800">
                <a:solidFill>
                  <a:srgbClr val="1B6CB3"/>
                </a:solidFill>
                <a:latin typeface="Arial" panose="020B0604020202020204" pitchFamily="34" charset="0"/>
                <a:ea typeface="+mn-ea"/>
                <a:cs typeface="Arial" panose="020B0604020202020204" pitchFamily="34" charset="0"/>
              </a:rPr>
              <a:t>one we discussed.</a:t>
            </a:r>
          </a:p>
          <a:p>
            <a:pPr marL="342900" indent="-342900" algn="l">
              <a:lnSpc>
                <a:spcPct val="100000"/>
              </a:lnSpc>
              <a:buFont typeface="Arial" panose="020B0604020202020204" pitchFamily="34" charset="0"/>
              <a:buChar char="•"/>
            </a:pPr>
            <a:endParaRPr lang="en-US" sz="1800">
              <a:solidFill>
                <a:srgbClr val="1B6CB3"/>
              </a:solidFill>
              <a:latin typeface="Arial" panose="020B0604020202020204" pitchFamily="34" charset="0"/>
              <a:ea typeface="+mn-ea"/>
              <a:cs typeface="Arial" panose="020B0604020202020204" pitchFamily="34" charset="0"/>
            </a:endParaRPr>
          </a:p>
          <a:p>
            <a:pPr marL="342900" indent="-342900" algn="l">
              <a:lnSpc>
                <a:spcPct val="100000"/>
              </a:lnSpc>
              <a:buFont typeface="Arial" panose="020B0604020202020204" pitchFamily="34" charset="0"/>
              <a:buChar char="•"/>
            </a:pPr>
            <a:r>
              <a:rPr lang="en-US" sz="1800">
                <a:solidFill>
                  <a:srgbClr val="1B6CB3"/>
                </a:solidFill>
                <a:latin typeface="Arial" panose="020B0604020202020204" pitchFamily="34" charset="0"/>
                <a:ea typeface="+mn-ea"/>
                <a:cs typeface="Arial" panose="020B0604020202020204" pitchFamily="34" charset="0"/>
              </a:rPr>
              <a:t>I will not like the vehicle when I drive it.</a:t>
            </a:r>
          </a:p>
          <a:p>
            <a:pPr marL="342900" indent="-342900" algn="l">
              <a:lnSpc>
                <a:spcPct val="100000"/>
              </a:lnSpc>
              <a:buFont typeface="Arial" panose="020B0604020202020204" pitchFamily="34" charset="0"/>
              <a:buChar char="•"/>
            </a:pPr>
            <a:endParaRPr lang="en-US" sz="1800">
              <a:solidFill>
                <a:srgbClr val="1B6CB3"/>
              </a:solidFill>
              <a:latin typeface="Arial" panose="020B0604020202020204" pitchFamily="34" charset="0"/>
              <a:ea typeface="+mn-ea"/>
              <a:cs typeface="Arial" panose="020B0604020202020204" pitchFamily="34" charset="0"/>
            </a:endParaRPr>
          </a:p>
          <a:p>
            <a:pPr marL="342900" indent="-342900" algn="l">
              <a:lnSpc>
                <a:spcPct val="100000"/>
              </a:lnSpc>
              <a:buFont typeface="Arial" panose="020B0604020202020204" pitchFamily="34" charset="0"/>
              <a:buChar char="•"/>
            </a:pPr>
            <a:r>
              <a:rPr lang="en-US" sz="1800">
                <a:solidFill>
                  <a:srgbClr val="1B6CB3"/>
                </a:solidFill>
                <a:latin typeface="Arial" panose="020B0604020202020204" pitchFamily="34" charset="0"/>
                <a:ea typeface="+mn-ea"/>
                <a:cs typeface="Arial" panose="020B0604020202020204" pitchFamily="34" charset="0"/>
              </a:rPr>
              <a:t>The Colors look different on the web.</a:t>
            </a:r>
          </a:p>
          <a:p>
            <a:pPr marL="342900" indent="-342900" algn="l">
              <a:lnSpc>
                <a:spcPct val="100000"/>
              </a:lnSpc>
              <a:buFont typeface="Arial" panose="020B0604020202020204" pitchFamily="34" charset="0"/>
              <a:buChar char="•"/>
            </a:pPr>
            <a:endParaRPr lang="en-US" sz="1800">
              <a:solidFill>
                <a:srgbClr val="1B6CB3"/>
              </a:solidFill>
              <a:latin typeface="Arial" panose="020B0604020202020204" pitchFamily="34" charset="0"/>
              <a:ea typeface="+mn-ea"/>
              <a:cs typeface="Arial" panose="020B0604020202020204" pitchFamily="34" charset="0"/>
            </a:endParaRPr>
          </a:p>
          <a:p>
            <a:pPr marL="342900" indent="-342900" algn="l">
              <a:lnSpc>
                <a:spcPct val="100000"/>
              </a:lnSpc>
              <a:buFont typeface="Arial" panose="020B0604020202020204" pitchFamily="34" charset="0"/>
              <a:buChar char="•"/>
            </a:pPr>
            <a:r>
              <a:rPr lang="en-US" sz="1800">
                <a:solidFill>
                  <a:srgbClr val="1B6CB3"/>
                </a:solidFill>
                <a:latin typeface="Arial" panose="020B0604020202020204" pitchFamily="34" charset="0"/>
                <a:ea typeface="+mn-ea"/>
                <a:cs typeface="Arial" panose="020B0604020202020204" pitchFamily="34" charset="0"/>
              </a:rPr>
              <a:t>There will be surprise extra charges at </a:t>
            </a:r>
            <a:br>
              <a:rPr lang="en-US" sz="1800">
                <a:solidFill>
                  <a:srgbClr val="1B6CB3"/>
                </a:solidFill>
                <a:latin typeface="Arial" panose="020B0604020202020204" pitchFamily="34" charset="0"/>
                <a:ea typeface="+mn-ea"/>
                <a:cs typeface="Arial" panose="020B0604020202020204" pitchFamily="34" charset="0"/>
              </a:rPr>
            </a:br>
            <a:r>
              <a:rPr lang="en-US" sz="1800">
                <a:solidFill>
                  <a:srgbClr val="1B6CB3"/>
                </a:solidFill>
                <a:latin typeface="Arial" panose="020B0604020202020204" pitchFamily="34" charset="0"/>
                <a:ea typeface="+mn-ea"/>
                <a:cs typeface="Arial" panose="020B0604020202020204" pitchFamily="34" charset="0"/>
              </a:rPr>
              <a:t>the dealership.</a:t>
            </a:r>
          </a:p>
          <a:p>
            <a:pPr marL="342900" indent="-342900" algn="l">
              <a:lnSpc>
                <a:spcPct val="100000"/>
              </a:lnSpc>
              <a:buFont typeface="Arial" panose="020B0604020202020204" pitchFamily="34" charset="0"/>
              <a:buChar char="•"/>
            </a:pPr>
            <a:endParaRPr lang="en-US" sz="1800">
              <a:solidFill>
                <a:srgbClr val="1B6CB3"/>
              </a:solidFill>
              <a:latin typeface="Arial" panose="020B0604020202020204" pitchFamily="34" charset="0"/>
              <a:ea typeface="+mn-ea"/>
              <a:cs typeface="Arial" panose="020B0604020202020204" pitchFamily="34" charset="0"/>
            </a:endParaRPr>
          </a:p>
          <a:p>
            <a:pPr marL="342900" indent="-342900" algn="l">
              <a:lnSpc>
                <a:spcPct val="100000"/>
              </a:lnSpc>
              <a:buFont typeface="Arial" panose="020B0604020202020204" pitchFamily="34" charset="0"/>
              <a:buChar char="•"/>
            </a:pPr>
            <a:r>
              <a:rPr lang="en-US" sz="1800">
                <a:solidFill>
                  <a:srgbClr val="1B6CB3"/>
                </a:solidFill>
                <a:latin typeface="Arial" panose="020B0604020202020204" pitchFamily="34" charset="0"/>
                <a:ea typeface="+mn-ea"/>
                <a:cs typeface="Arial" panose="020B0604020202020204" pitchFamily="34" charset="0"/>
              </a:rPr>
              <a:t>The salesperson will not keep the promises.</a:t>
            </a:r>
          </a:p>
          <a:p>
            <a:pPr algn="l">
              <a:lnSpc>
                <a:spcPct val="100000"/>
              </a:lnSpc>
            </a:pPr>
            <a:endParaRPr lang="en-US" sz="1800">
              <a:solidFill>
                <a:srgbClr val="1B6CB3"/>
              </a:solidFill>
              <a:latin typeface="Arial" panose="020B0604020202020204" pitchFamily="34" charset="0"/>
              <a:ea typeface="+mn-ea"/>
              <a:cs typeface="Arial" panose="020B0604020202020204" pitchFamily="34" charset="0"/>
            </a:endParaRPr>
          </a:p>
          <a:p>
            <a:pPr marL="342900" indent="-342900" algn="l">
              <a:lnSpc>
                <a:spcPct val="100000"/>
              </a:lnSpc>
              <a:buFont typeface="Arial" panose="020B0604020202020204" pitchFamily="34" charset="0"/>
              <a:buChar char="•"/>
            </a:pPr>
            <a:r>
              <a:rPr lang="en-US" sz="1800">
                <a:solidFill>
                  <a:srgbClr val="1B6CB3"/>
                </a:solidFill>
                <a:latin typeface="Arial" panose="020B0604020202020204" pitchFamily="34" charset="0"/>
                <a:ea typeface="+mn-ea"/>
                <a:cs typeface="Arial" panose="020B0604020202020204" pitchFamily="34" charset="0"/>
              </a:rPr>
              <a:t>We interact differently in-person than you did by e-mail or phone</a:t>
            </a:r>
          </a:p>
          <a:p>
            <a:pPr marL="342900" indent="-342900" algn="l">
              <a:lnSpc>
                <a:spcPct val="100000"/>
              </a:lnSpc>
              <a:buFont typeface="Arial" panose="020B0604020202020204" pitchFamily="34" charset="0"/>
              <a:buChar char="•"/>
            </a:pPr>
            <a:endParaRPr lang="en-US" sz="1800">
              <a:solidFill>
                <a:srgbClr val="1B6CB3"/>
              </a:solidFill>
              <a:latin typeface="Arial" panose="020B0604020202020204" pitchFamily="34" charset="0"/>
              <a:ea typeface="+mn-ea"/>
              <a:cs typeface="Arial" panose="020B0604020202020204" pitchFamily="34" charset="0"/>
            </a:endParaRPr>
          </a:p>
          <a:p>
            <a:pPr marL="342900" indent="-342900" algn="l">
              <a:lnSpc>
                <a:spcPct val="100000"/>
              </a:lnSpc>
              <a:buFont typeface="Arial" panose="020B0604020202020204" pitchFamily="34" charset="0"/>
              <a:buChar char="•"/>
            </a:pPr>
            <a:r>
              <a:rPr lang="en-US" sz="1800">
                <a:solidFill>
                  <a:srgbClr val="1B6CB3"/>
                </a:solidFill>
                <a:latin typeface="Arial" panose="020B0604020202020204" pitchFamily="34" charset="0"/>
                <a:ea typeface="+mn-ea"/>
                <a:cs typeface="Arial" panose="020B0604020202020204" pitchFamily="34" charset="0"/>
              </a:rPr>
              <a:t>Unexpected surprises</a:t>
            </a:r>
          </a:p>
          <a:p>
            <a:pPr marL="342900" indent="-342900" algn="l">
              <a:lnSpc>
                <a:spcPct val="100000"/>
              </a:lnSpc>
              <a:buFont typeface="Arial" panose="020B0604020202020204" pitchFamily="34" charset="0"/>
              <a:buChar char="•"/>
            </a:pPr>
            <a:endParaRPr lang="en-US" sz="1800">
              <a:solidFill>
                <a:srgbClr val="1B6CB3"/>
              </a:solidFill>
              <a:latin typeface="Arial" panose="020B0604020202020204" pitchFamily="34" charset="0"/>
              <a:ea typeface="+mn-ea"/>
              <a:cs typeface="Arial" panose="020B0604020202020204" pitchFamily="34" charset="0"/>
            </a:endParaRPr>
          </a:p>
          <a:p>
            <a:pPr marL="342900" indent="-342900" algn="l">
              <a:lnSpc>
                <a:spcPct val="100000"/>
              </a:lnSpc>
              <a:buFont typeface="Arial" panose="020B0604020202020204" pitchFamily="34" charset="0"/>
              <a:buChar char="•"/>
            </a:pPr>
            <a:r>
              <a:rPr lang="en-US" sz="1800">
                <a:solidFill>
                  <a:srgbClr val="1B6CB3"/>
                </a:solidFill>
                <a:latin typeface="Arial" panose="020B0604020202020204" pitchFamily="34" charset="0"/>
                <a:ea typeface="+mn-ea"/>
                <a:cs typeface="Arial" panose="020B0604020202020204" pitchFamily="34" charset="0"/>
              </a:rPr>
              <a:t>Push them to change their desired vehicle</a:t>
            </a:r>
          </a:p>
        </p:txBody>
      </p:sp>
      <p:sp>
        <p:nvSpPr>
          <p:cNvPr id="2" name="Text Placeholder 1">
            <a:extLst>
              <a:ext uri="{FF2B5EF4-FFF2-40B4-BE49-F238E27FC236}">
                <a16:creationId xmlns:a16="http://schemas.microsoft.com/office/drawing/2014/main" id="{7E216241-59C0-3922-B80B-398CE239B549}"/>
              </a:ext>
            </a:extLst>
          </p:cNvPr>
          <p:cNvSpPr txBox="1">
            <a:spLocks/>
          </p:cNvSpPr>
          <p:nvPr/>
        </p:nvSpPr>
        <p:spPr>
          <a:xfrm>
            <a:off x="323850" y="187987"/>
            <a:ext cx="11544300" cy="380475"/>
          </a:xfrm>
          <a:prstGeom prst="rect">
            <a:avLst/>
          </a:prstGeom>
        </p:spPr>
        <p:txBody>
          <a:bodyPr/>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lvl="0">
              <a:buClr>
                <a:srgbClr val="005BAA"/>
              </a:buClr>
              <a:defRPr/>
            </a:pPr>
            <a:r>
              <a:rPr lang="en-US" sz="2000" b="1" kern="0">
                <a:solidFill>
                  <a:srgbClr val="005BAA"/>
                </a:solidFill>
                <a:latin typeface="Arial (Headings)"/>
              </a:rPr>
              <a:t>COMMON CUSTOMERS CONCERNS</a:t>
            </a:r>
          </a:p>
        </p:txBody>
      </p:sp>
      <p:pic>
        <p:nvPicPr>
          <p:cNvPr id="6" name="Picture 2" descr="Polestar delivers the first Polestar 2 customer car | Torque">
            <a:extLst>
              <a:ext uri="{FF2B5EF4-FFF2-40B4-BE49-F238E27FC236}">
                <a16:creationId xmlns:a16="http://schemas.microsoft.com/office/drawing/2014/main" id="{C4500BB6-D6D0-51B2-5F25-2296EA4FF4B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9820" r="-1" b="12094"/>
          <a:stretch/>
        </p:blipFill>
        <p:spPr bwMode="auto">
          <a:xfrm>
            <a:off x="6541894" y="0"/>
            <a:ext cx="5650106" cy="65659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925200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269D5FD-0BBE-9160-8315-04C3903DC458}"/>
              </a:ext>
            </a:extLst>
          </p:cNvPr>
          <p:cNvSpPr txBox="1">
            <a:spLocks/>
          </p:cNvSpPr>
          <p:nvPr/>
        </p:nvSpPr>
        <p:spPr>
          <a:xfrm>
            <a:off x="2042160" y="4606454"/>
            <a:ext cx="1152144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3200" b="1" i="0" u="none" strike="noStrike" kern="1200" cap="none" spc="0" normalizeH="0" baseline="0" noProof="0">
                <a:ln>
                  <a:noFill/>
                </a:ln>
                <a:solidFill>
                  <a:srgbClr val="243782"/>
                </a:solidFill>
                <a:effectLst/>
                <a:uLnTx/>
                <a:uFillTx/>
                <a:latin typeface="Arial (Headings)"/>
                <a:ea typeface="+mj-ea"/>
                <a:cs typeface="+mj-cs"/>
              </a:rPr>
              <a:t>THE FIRST MEETING</a:t>
            </a:r>
          </a:p>
        </p:txBody>
      </p:sp>
      <p:pic>
        <p:nvPicPr>
          <p:cNvPr id="8" name="Picture 7" descr="image">
            <a:extLst>
              <a:ext uri="{FF2B5EF4-FFF2-40B4-BE49-F238E27FC236}">
                <a16:creationId xmlns:a16="http://schemas.microsoft.com/office/drawing/2014/main" id="{39EA0896-213F-B8DE-A81F-4B0DEA2BDA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0927"/>
          <a:stretch/>
        </p:blipFill>
        <p:spPr bwMode="auto">
          <a:xfrm>
            <a:off x="0" y="0"/>
            <a:ext cx="3544570" cy="6858000"/>
          </a:xfrm>
          <a:prstGeom prst="rect">
            <a:avLst/>
          </a:prstGeom>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79945AC8-B9E6-6E3A-D276-58C075697990}"/>
              </a:ext>
            </a:extLst>
          </p:cNvPr>
          <p:cNvSpPr txBox="1">
            <a:spLocks/>
          </p:cNvSpPr>
          <p:nvPr/>
        </p:nvSpPr>
        <p:spPr>
          <a:xfrm>
            <a:off x="-3977640" y="1556428"/>
            <a:ext cx="11521440" cy="4416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lang="en-US" sz="28700" b="1">
                <a:solidFill>
                  <a:prstClr val="white"/>
                </a:solidFill>
                <a:latin typeface="Arial (Headings)"/>
              </a:rPr>
              <a:t>9</a:t>
            </a:r>
            <a:endParaRPr kumimoji="0" lang="en-US" sz="28700" b="1" i="0" u="none" strike="noStrike" kern="1200" cap="none" spc="0" normalizeH="0" baseline="0" noProof="0">
              <a:ln>
                <a:noFill/>
              </a:ln>
              <a:solidFill>
                <a:prstClr val="white"/>
              </a:solidFill>
              <a:effectLst/>
              <a:uLnTx/>
              <a:uFillTx/>
              <a:latin typeface="Arial (Headings)"/>
              <a:ea typeface="+mj-ea"/>
              <a:cs typeface="+mj-cs"/>
            </a:endParaRPr>
          </a:p>
        </p:txBody>
      </p:sp>
      <p:pic>
        <p:nvPicPr>
          <p:cNvPr id="16" name="Graphic 15" descr="A puzzle">
            <a:extLst>
              <a:ext uri="{FF2B5EF4-FFF2-40B4-BE49-F238E27FC236}">
                <a16:creationId xmlns:a16="http://schemas.microsoft.com/office/drawing/2014/main" id="{9488929C-1172-0919-F792-1C25B260C815}"/>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42305" y="884978"/>
            <a:ext cx="4121150" cy="4121150"/>
          </a:xfrm>
          <a:prstGeom prst="rect">
            <a:avLst/>
          </a:prstGeom>
        </p:spPr>
      </p:pic>
      <p:sp>
        <p:nvSpPr>
          <p:cNvPr id="9" name="Title 1">
            <a:extLst>
              <a:ext uri="{FF2B5EF4-FFF2-40B4-BE49-F238E27FC236}">
                <a16:creationId xmlns:a16="http://schemas.microsoft.com/office/drawing/2014/main" id="{77928747-5E64-03C5-4D72-CA666210F6E4}"/>
              </a:ext>
            </a:extLst>
          </p:cNvPr>
          <p:cNvSpPr txBox="1">
            <a:spLocks/>
          </p:cNvSpPr>
          <p:nvPr/>
        </p:nvSpPr>
        <p:spPr bwMode="auto">
          <a:xfrm>
            <a:off x="-4714831" y="1866541"/>
            <a:ext cx="13273826" cy="242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pPr marL="0" marR="0" lvl="0" indent="0" algn="ctr" defTabSz="913526" rtl="0" eaLnBrk="1" fontAlgn="base" latinLnBrk="0" hangingPunct="1">
              <a:lnSpc>
                <a:spcPct val="150000"/>
              </a:lnSpc>
              <a:spcBef>
                <a:spcPct val="0"/>
              </a:spcBef>
              <a:spcAft>
                <a:spcPct val="0"/>
              </a:spcAft>
              <a:buClrTx/>
              <a:buSzTx/>
              <a:buFontTx/>
              <a:buNone/>
              <a:tabLst>
                <a:tab pos="275353" algn="l"/>
              </a:tabLst>
              <a:defRPr/>
            </a:pPr>
            <a:r>
              <a:rPr kumimoji="0" lang="en-US" sz="1200" b="1" i="0" u="none" strike="noStrike" kern="0" cap="none" spc="0" normalizeH="0" baseline="0" noProof="0">
                <a:ln>
                  <a:noFill/>
                </a:ln>
                <a:solidFill>
                  <a:prstClr val="white"/>
                </a:solidFill>
                <a:effectLst/>
                <a:uLnTx/>
                <a:uFillTx/>
                <a:latin typeface="Arial (Headings)"/>
                <a:ea typeface="+mj-ea"/>
                <a:cs typeface="+mj-cs"/>
              </a:rPr>
              <a:t>Section</a:t>
            </a:r>
          </a:p>
        </p:txBody>
      </p:sp>
    </p:spTree>
    <p:extLst>
      <p:ext uri="{BB962C8B-B14F-4D97-AF65-F5344CB8AC3E}">
        <p14:creationId xmlns:p14="http://schemas.microsoft.com/office/powerpoint/2010/main" val="31107461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A26EA346-254B-42BF-93F1-92194220A093}"/>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615749" y="238240"/>
            <a:ext cx="1288867" cy="393124"/>
          </a:xfrm>
          <a:prstGeom prst="rect">
            <a:avLst/>
          </a:prstGeom>
        </p:spPr>
      </p:pic>
      <p:sp>
        <p:nvSpPr>
          <p:cNvPr id="17" name="TextBox 16">
            <a:extLst>
              <a:ext uri="{FF2B5EF4-FFF2-40B4-BE49-F238E27FC236}">
                <a16:creationId xmlns:a16="http://schemas.microsoft.com/office/drawing/2014/main" id="{99D32CA9-AA91-4C8E-B677-CECAEA901B96}"/>
              </a:ext>
            </a:extLst>
          </p:cNvPr>
          <p:cNvSpPr txBox="1"/>
          <p:nvPr/>
        </p:nvSpPr>
        <p:spPr>
          <a:xfrm>
            <a:off x="323850" y="378224"/>
            <a:ext cx="5924266" cy="4887593"/>
          </a:xfrm>
          <a:prstGeom prst="rect">
            <a:avLst/>
          </a:prstGeom>
          <a:ln w="12700">
            <a:miter lim="400000"/>
          </a:ln>
        </p:spPr>
        <p:txBody>
          <a:bodyPr wrap="square" lIns="90000" tIns="46800" rIns="90000" bIns="46800">
            <a:noAutofit/>
          </a:bodyPr>
          <a:lstStyle>
            <a:lvl1pPr lvl="0" algn="just" defTabSz="914400">
              <a:lnSpc>
                <a:spcPct val="140000"/>
              </a:lnSpc>
              <a:defRPr sz="1200">
                <a:solidFill>
                  <a:schemeClr val="tx1"/>
                </a:solidFill>
                <a:latin typeface="Lato Light"/>
                <a:ea typeface="Lato Light"/>
                <a:cs typeface="Lato Light"/>
              </a:defRPr>
            </a:lvl1pPr>
          </a:lstStyle>
          <a:p>
            <a:pPr algn="l">
              <a:lnSpc>
                <a:spcPct val="100000"/>
              </a:lnSpc>
            </a:pPr>
            <a:endParaRPr lang="en-US" sz="1800" b="1">
              <a:latin typeface="Arial" panose="020B0604020202020204" pitchFamily="34" charset="0"/>
              <a:ea typeface="+mn-ea"/>
              <a:cs typeface="Arial" panose="020B0604020202020204" pitchFamily="34" charset="0"/>
            </a:endParaRPr>
          </a:p>
          <a:p>
            <a:pPr marL="342900" indent="-342900" algn="l">
              <a:lnSpc>
                <a:spcPct val="100000"/>
              </a:lnSpc>
              <a:buFont typeface="Arial" panose="020B0604020202020204" pitchFamily="34" charset="0"/>
              <a:buChar char="•"/>
            </a:pPr>
            <a:r>
              <a:rPr lang="en-US" sz="1800">
                <a:solidFill>
                  <a:srgbClr val="1B6CB3"/>
                </a:solidFill>
                <a:latin typeface="Arial" panose="020B0604020202020204" pitchFamily="34" charset="0"/>
                <a:ea typeface="+mn-ea"/>
                <a:cs typeface="Arial" panose="020B0604020202020204" pitchFamily="34" charset="0"/>
              </a:rPr>
              <a:t>Welcome the customer to the dealership in a professional and approachable manner</a:t>
            </a:r>
          </a:p>
          <a:p>
            <a:pPr marL="342900" indent="-342900" algn="l">
              <a:lnSpc>
                <a:spcPct val="100000"/>
              </a:lnSpc>
              <a:buFont typeface="Arial" panose="020B0604020202020204" pitchFamily="34" charset="0"/>
              <a:buChar char="•"/>
            </a:pPr>
            <a:endParaRPr lang="en-US" sz="1800">
              <a:solidFill>
                <a:srgbClr val="1B6CB3"/>
              </a:solidFill>
              <a:latin typeface="Arial" panose="020B0604020202020204" pitchFamily="34" charset="0"/>
              <a:ea typeface="+mn-ea"/>
              <a:cs typeface="Arial" panose="020B0604020202020204" pitchFamily="34" charset="0"/>
            </a:endParaRPr>
          </a:p>
          <a:p>
            <a:pPr marL="342900" indent="-342900" algn="l">
              <a:lnSpc>
                <a:spcPct val="100000"/>
              </a:lnSpc>
              <a:buFont typeface="Arial" panose="020B0604020202020204" pitchFamily="34" charset="0"/>
              <a:buChar char="•"/>
            </a:pPr>
            <a:r>
              <a:rPr lang="en-US" sz="1800">
                <a:solidFill>
                  <a:srgbClr val="1B6CB3"/>
                </a:solidFill>
                <a:latin typeface="Arial" panose="020B0604020202020204" pitchFamily="34" charset="0"/>
                <a:ea typeface="+mn-ea"/>
                <a:cs typeface="Arial" panose="020B0604020202020204" pitchFamily="34" charset="0"/>
              </a:rPr>
              <a:t>Ensure that the customer’s information is correct in C4C and updated if needed</a:t>
            </a:r>
          </a:p>
          <a:p>
            <a:pPr marL="342900" indent="-342900" algn="l">
              <a:lnSpc>
                <a:spcPct val="100000"/>
              </a:lnSpc>
              <a:buFont typeface="Arial" panose="020B0604020202020204" pitchFamily="34" charset="0"/>
              <a:buChar char="•"/>
            </a:pPr>
            <a:endParaRPr lang="en-US" sz="1800">
              <a:solidFill>
                <a:srgbClr val="1B6CB3"/>
              </a:solidFill>
              <a:latin typeface="Arial" panose="020B0604020202020204" pitchFamily="34" charset="0"/>
              <a:ea typeface="+mn-ea"/>
              <a:cs typeface="Arial" panose="020B0604020202020204" pitchFamily="34" charset="0"/>
            </a:endParaRPr>
          </a:p>
          <a:p>
            <a:pPr marL="342900" indent="-342900" algn="l">
              <a:lnSpc>
                <a:spcPct val="100000"/>
              </a:lnSpc>
              <a:buFont typeface="Arial" panose="020B0604020202020204" pitchFamily="34" charset="0"/>
              <a:buChar char="•"/>
            </a:pPr>
            <a:r>
              <a:rPr lang="en-US" sz="1800">
                <a:solidFill>
                  <a:srgbClr val="1B6CB3"/>
                </a:solidFill>
                <a:latin typeface="Arial" panose="020B0604020202020204" pitchFamily="34" charset="0"/>
                <a:ea typeface="+mn-ea"/>
                <a:cs typeface="Arial" panose="020B0604020202020204" pitchFamily="34" charset="0"/>
              </a:rPr>
              <a:t>Offer refreshments if available</a:t>
            </a:r>
          </a:p>
          <a:p>
            <a:pPr marL="342900" indent="-342900" algn="l">
              <a:lnSpc>
                <a:spcPct val="100000"/>
              </a:lnSpc>
              <a:buFont typeface="Arial" panose="020B0604020202020204" pitchFamily="34" charset="0"/>
              <a:buChar char="•"/>
            </a:pPr>
            <a:endParaRPr lang="en-US" sz="1800">
              <a:solidFill>
                <a:srgbClr val="1B6CB3"/>
              </a:solidFill>
              <a:latin typeface="Arial" panose="020B0604020202020204" pitchFamily="34" charset="0"/>
              <a:ea typeface="+mn-ea"/>
              <a:cs typeface="Arial" panose="020B0604020202020204" pitchFamily="34" charset="0"/>
            </a:endParaRPr>
          </a:p>
          <a:p>
            <a:pPr marL="342900" indent="-342900" algn="l">
              <a:lnSpc>
                <a:spcPct val="100000"/>
              </a:lnSpc>
              <a:buFont typeface="Arial" panose="020B0604020202020204" pitchFamily="34" charset="0"/>
              <a:buChar char="•"/>
            </a:pPr>
            <a:r>
              <a:rPr lang="en-US" sz="1800">
                <a:solidFill>
                  <a:srgbClr val="1B6CB3"/>
                </a:solidFill>
                <a:latin typeface="Arial" panose="020B0604020202020204" pitchFamily="34" charset="0"/>
                <a:ea typeface="+mn-ea"/>
                <a:cs typeface="Arial" panose="020B0604020202020204" pitchFamily="34" charset="0"/>
              </a:rPr>
              <a:t>Show them to either the showroom seating area, your desk, or products as appropriate</a:t>
            </a:r>
          </a:p>
          <a:p>
            <a:pPr algn="l">
              <a:lnSpc>
                <a:spcPct val="100000"/>
              </a:lnSpc>
            </a:pPr>
            <a:endParaRPr lang="en-US" sz="1800">
              <a:solidFill>
                <a:srgbClr val="1B6CB3"/>
              </a:solidFill>
              <a:latin typeface="Arial" panose="020B0604020202020204" pitchFamily="34" charset="0"/>
              <a:ea typeface="+mn-ea"/>
              <a:cs typeface="Arial" panose="020B0604020202020204" pitchFamily="34" charset="0"/>
            </a:endParaRPr>
          </a:p>
          <a:p>
            <a:pPr marL="342900" indent="-342900" algn="l">
              <a:lnSpc>
                <a:spcPct val="100000"/>
              </a:lnSpc>
              <a:buFont typeface="Arial" panose="020B0604020202020204" pitchFamily="34" charset="0"/>
              <a:buChar char="•"/>
            </a:pPr>
            <a:r>
              <a:rPr lang="en-US" sz="1800">
                <a:solidFill>
                  <a:srgbClr val="1B6CB3"/>
                </a:solidFill>
                <a:latin typeface="Arial" panose="020B0604020202020204" pitchFamily="34" charset="0"/>
                <a:ea typeface="+mn-ea"/>
                <a:cs typeface="Arial" panose="020B0604020202020204" pitchFamily="34" charset="0"/>
              </a:rPr>
              <a:t>Give the customer your name and make sure you get theirs</a:t>
            </a:r>
          </a:p>
          <a:p>
            <a:pPr marL="342900" indent="-342900" algn="l">
              <a:lnSpc>
                <a:spcPct val="100000"/>
              </a:lnSpc>
              <a:buFont typeface="Arial" panose="020B0604020202020204" pitchFamily="34" charset="0"/>
              <a:buChar char="•"/>
            </a:pPr>
            <a:endParaRPr lang="en-US" sz="1800">
              <a:solidFill>
                <a:srgbClr val="1B6CB3"/>
              </a:solidFill>
              <a:latin typeface="Arial" panose="020B0604020202020204" pitchFamily="34" charset="0"/>
              <a:ea typeface="+mn-ea"/>
              <a:cs typeface="Arial" panose="020B0604020202020204" pitchFamily="34" charset="0"/>
            </a:endParaRPr>
          </a:p>
          <a:p>
            <a:pPr marL="342900" indent="-342900" algn="l">
              <a:lnSpc>
                <a:spcPct val="100000"/>
              </a:lnSpc>
              <a:buFont typeface="Arial" panose="020B0604020202020204" pitchFamily="34" charset="0"/>
              <a:buChar char="•"/>
            </a:pPr>
            <a:r>
              <a:rPr lang="en-US" sz="1800">
                <a:solidFill>
                  <a:srgbClr val="1B6CB3"/>
                </a:solidFill>
                <a:latin typeface="Arial" panose="020B0604020202020204" pitchFamily="34" charset="0"/>
                <a:ea typeface="+mn-ea"/>
                <a:cs typeface="Arial" panose="020B0604020202020204" pitchFamily="34" charset="0"/>
              </a:rPr>
              <a:t>Have notes prepared on what’s previously been discussed with the customer or any questions you might have</a:t>
            </a:r>
          </a:p>
          <a:p>
            <a:pPr marL="342900" indent="-342900" algn="l">
              <a:lnSpc>
                <a:spcPct val="100000"/>
              </a:lnSpc>
              <a:buFont typeface="Arial" panose="020B0604020202020204" pitchFamily="34" charset="0"/>
              <a:buChar char="•"/>
            </a:pPr>
            <a:endParaRPr lang="en-US" sz="1800">
              <a:solidFill>
                <a:srgbClr val="1B6CB3"/>
              </a:solidFill>
              <a:latin typeface="Arial" panose="020B0604020202020204" pitchFamily="34" charset="0"/>
              <a:ea typeface="+mn-ea"/>
              <a:cs typeface="Arial" panose="020B0604020202020204" pitchFamily="34" charset="0"/>
            </a:endParaRPr>
          </a:p>
          <a:p>
            <a:pPr marL="342900" indent="-342900" algn="l">
              <a:lnSpc>
                <a:spcPct val="100000"/>
              </a:lnSpc>
              <a:buFont typeface="Arial" panose="020B0604020202020204" pitchFamily="34" charset="0"/>
              <a:buChar char="•"/>
            </a:pPr>
            <a:r>
              <a:rPr lang="en-US" sz="1800">
                <a:solidFill>
                  <a:srgbClr val="1B6CB3"/>
                </a:solidFill>
                <a:latin typeface="Arial" panose="020B0604020202020204" pitchFamily="34" charset="0"/>
                <a:ea typeface="+mn-ea"/>
                <a:cs typeface="Arial" panose="020B0604020202020204" pitchFamily="34" charset="0"/>
              </a:rPr>
              <a:t>Offer help and advice as required</a:t>
            </a:r>
          </a:p>
          <a:p>
            <a:pPr marL="342900" indent="-342900" algn="l">
              <a:lnSpc>
                <a:spcPct val="100000"/>
              </a:lnSpc>
              <a:buFont typeface="Arial" panose="020B0604020202020204" pitchFamily="34" charset="0"/>
              <a:buChar char="•"/>
            </a:pPr>
            <a:endParaRPr lang="en-US" sz="1800">
              <a:solidFill>
                <a:schemeClr val="bg1">
                  <a:lumMod val="50000"/>
                </a:schemeClr>
              </a:solidFill>
              <a:latin typeface="Arial" panose="020B0604020202020204" pitchFamily="34" charset="0"/>
              <a:ea typeface="Open Sans Regular" charset="0"/>
              <a:cs typeface="Arial" panose="020B0604020202020204" pitchFamily="34" charset="0"/>
            </a:endParaRPr>
          </a:p>
          <a:p>
            <a:pPr marL="342900" indent="-342900" algn="l">
              <a:lnSpc>
                <a:spcPct val="100000"/>
              </a:lnSpc>
              <a:buFont typeface="Arial" panose="020B0604020202020204" pitchFamily="34" charset="0"/>
              <a:buChar char="•"/>
            </a:pPr>
            <a:r>
              <a:rPr lang="en-US" sz="1800">
                <a:solidFill>
                  <a:srgbClr val="1B6CB3"/>
                </a:solidFill>
                <a:latin typeface="Arial" panose="020B0604020202020204" pitchFamily="34" charset="0"/>
                <a:ea typeface="+mn-ea"/>
                <a:cs typeface="Arial" panose="020B0604020202020204" pitchFamily="34" charset="0"/>
              </a:rPr>
              <a:t>Build rapport with the customer</a:t>
            </a:r>
          </a:p>
        </p:txBody>
      </p:sp>
      <p:sp>
        <p:nvSpPr>
          <p:cNvPr id="2" name="Text Placeholder 1">
            <a:extLst>
              <a:ext uri="{FF2B5EF4-FFF2-40B4-BE49-F238E27FC236}">
                <a16:creationId xmlns:a16="http://schemas.microsoft.com/office/drawing/2014/main" id="{7E216241-59C0-3922-B80B-398CE239B549}"/>
              </a:ext>
            </a:extLst>
          </p:cNvPr>
          <p:cNvSpPr txBox="1">
            <a:spLocks/>
          </p:cNvSpPr>
          <p:nvPr/>
        </p:nvSpPr>
        <p:spPr>
          <a:xfrm>
            <a:off x="323850" y="187987"/>
            <a:ext cx="11544300" cy="380475"/>
          </a:xfrm>
          <a:prstGeom prst="rect">
            <a:avLst/>
          </a:prstGeom>
        </p:spPr>
        <p:txBody>
          <a:bodyPr/>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lvl="0">
              <a:buClr>
                <a:srgbClr val="005BAA"/>
              </a:buClr>
              <a:defRPr/>
            </a:pPr>
            <a:r>
              <a:rPr lang="en-US" sz="2000" b="1" kern="0">
                <a:solidFill>
                  <a:srgbClr val="005BAA"/>
                </a:solidFill>
                <a:latin typeface="Arial (Headings)"/>
              </a:rPr>
              <a:t>THE FIRST MEETING</a:t>
            </a:r>
          </a:p>
        </p:txBody>
      </p:sp>
      <p:pic>
        <p:nvPicPr>
          <p:cNvPr id="3" name="Picture 6" descr="Polestar to double global market and retail presence by year's end |  Electrek">
            <a:extLst>
              <a:ext uri="{FF2B5EF4-FFF2-40B4-BE49-F238E27FC236}">
                <a16:creationId xmlns:a16="http://schemas.microsoft.com/office/drawing/2014/main" id="{668730D7-27E1-BB19-6BF4-BE85AC61EA2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5900" t="11072" r="19900" b="9353"/>
          <a:stretch/>
        </p:blipFill>
        <p:spPr bwMode="auto">
          <a:xfrm>
            <a:off x="6548245" y="0"/>
            <a:ext cx="5643755" cy="65659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994015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animEffect transition="in" filter="fade">
                                      <p:cBhvr>
                                        <p:cTn id="7" dur="500"/>
                                        <p:tgtEl>
                                          <p:spTgt spid="1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xEl>
                                              <p:pRg st="3" end="3"/>
                                            </p:txEl>
                                          </p:spTgt>
                                        </p:tgtEl>
                                        <p:attrNameLst>
                                          <p:attrName>style.visibility</p:attrName>
                                        </p:attrNameLst>
                                      </p:cBhvr>
                                      <p:to>
                                        <p:strVal val="visible"/>
                                      </p:to>
                                    </p:set>
                                    <p:animEffect transition="in" filter="fade">
                                      <p:cBhvr>
                                        <p:cTn id="10" dur="500"/>
                                        <p:tgtEl>
                                          <p:spTgt spid="17">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xEl>
                                              <p:pRg st="5" end="5"/>
                                            </p:txEl>
                                          </p:spTgt>
                                        </p:tgtEl>
                                        <p:attrNameLst>
                                          <p:attrName>style.visibility</p:attrName>
                                        </p:attrNameLst>
                                      </p:cBhvr>
                                      <p:to>
                                        <p:strVal val="visible"/>
                                      </p:to>
                                    </p:set>
                                    <p:animEffect transition="in" filter="fade">
                                      <p:cBhvr>
                                        <p:cTn id="13" dur="500"/>
                                        <p:tgtEl>
                                          <p:spTgt spid="17">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xEl>
                                              <p:pRg st="7" end="7"/>
                                            </p:txEl>
                                          </p:spTgt>
                                        </p:tgtEl>
                                        <p:attrNameLst>
                                          <p:attrName>style.visibility</p:attrName>
                                        </p:attrNameLst>
                                      </p:cBhvr>
                                      <p:to>
                                        <p:strVal val="visible"/>
                                      </p:to>
                                    </p:set>
                                    <p:animEffect transition="in" filter="fade">
                                      <p:cBhvr>
                                        <p:cTn id="16" dur="500"/>
                                        <p:tgtEl>
                                          <p:spTgt spid="17">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xEl>
                                              <p:pRg st="9" end="9"/>
                                            </p:txEl>
                                          </p:spTgt>
                                        </p:tgtEl>
                                        <p:attrNameLst>
                                          <p:attrName>style.visibility</p:attrName>
                                        </p:attrNameLst>
                                      </p:cBhvr>
                                      <p:to>
                                        <p:strVal val="visible"/>
                                      </p:to>
                                    </p:set>
                                    <p:animEffect transition="in" filter="fade">
                                      <p:cBhvr>
                                        <p:cTn id="19" dur="500"/>
                                        <p:tgtEl>
                                          <p:spTgt spid="17">
                                            <p:txEl>
                                              <p:pRg st="9" end="9"/>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7">
                                            <p:txEl>
                                              <p:pRg st="11" end="11"/>
                                            </p:txEl>
                                          </p:spTgt>
                                        </p:tgtEl>
                                        <p:attrNameLst>
                                          <p:attrName>style.visibility</p:attrName>
                                        </p:attrNameLst>
                                      </p:cBhvr>
                                      <p:to>
                                        <p:strVal val="visible"/>
                                      </p:to>
                                    </p:set>
                                    <p:animEffect transition="in" filter="fade">
                                      <p:cBhvr>
                                        <p:cTn id="22" dur="500"/>
                                        <p:tgtEl>
                                          <p:spTgt spid="17">
                                            <p:txEl>
                                              <p:pRg st="11" end="11"/>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xEl>
                                              <p:pRg st="13" end="13"/>
                                            </p:txEl>
                                          </p:spTgt>
                                        </p:tgtEl>
                                        <p:attrNameLst>
                                          <p:attrName>style.visibility</p:attrName>
                                        </p:attrNameLst>
                                      </p:cBhvr>
                                      <p:to>
                                        <p:strVal val="visible"/>
                                      </p:to>
                                    </p:set>
                                    <p:animEffect transition="in" filter="fade">
                                      <p:cBhvr>
                                        <p:cTn id="25" dur="500"/>
                                        <p:tgtEl>
                                          <p:spTgt spid="17">
                                            <p:txEl>
                                              <p:pRg st="13" end="1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xEl>
                                              <p:pRg st="15" end="15"/>
                                            </p:txEl>
                                          </p:spTgt>
                                        </p:tgtEl>
                                        <p:attrNameLst>
                                          <p:attrName>style.visibility</p:attrName>
                                        </p:attrNameLst>
                                      </p:cBhvr>
                                      <p:to>
                                        <p:strVal val="visible"/>
                                      </p:to>
                                    </p:set>
                                    <p:animEffect transition="in" filter="fade">
                                      <p:cBhvr>
                                        <p:cTn id="28" dur="500"/>
                                        <p:tgtEl>
                                          <p:spTgt spid="17">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577F0E-06EA-4C40-895A-EE98DC07250E}"/>
              </a:ext>
            </a:extLst>
          </p:cNvPr>
          <p:cNvSpPr txBox="1"/>
          <p:nvPr/>
        </p:nvSpPr>
        <p:spPr>
          <a:xfrm>
            <a:off x="323850" y="756449"/>
            <a:ext cx="5449996" cy="5858014"/>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a:ln>
                  <a:noFill/>
                </a:ln>
                <a:solidFill>
                  <a:srgbClr val="1B6CB3"/>
                </a:solidFill>
                <a:effectLst/>
                <a:uLnTx/>
                <a:uFillTx/>
                <a:latin typeface="Arial" panose="020B0604020202020204" pitchFamily="34" charset="0"/>
                <a:cs typeface="Arial" panose="020B0604020202020204" pitchFamily="34" charset="0"/>
              </a:rPr>
              <a:t>Ensure your message is relevant and appealing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a:ln>
                  <a:noFill/>
                </a:ln>
                <a:solidFill>
                  <a:srgbClr val="1B6CB3"/>
                </a:solidFill>
                <a:effectLst/>
                <a:uLnTx/>
                <a:uFillTx/>
                <a:latin typeface="Arial" panose="020B0604020202020204" pitchFamily="34" charset="0"/>
                <a:cs typeface="Arial" panose="020B0604020202020204" pitchFamily="34" charset="0"/>
              </a:rPr>
              <a:t>Establish common ground</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a:ln>
                  <a:noFill/>
                </a:ln>
                <a:solidFill>
                  <a:srgbClr val="1B6CB3"/>
                </a:solidFill>
                <a:effectLst/>
                <a:uLnTx/>
                <a:uFillTx/>
                <a:latin typeface="Arial" panose="020B0604020202020204" pitchFamily="34" charset="0"/>
                <a:cs typeface="Arial" panose="020B0604020202020204" pitchFamily="34" charset="0"/>
              </a:rPr>
              <a:t>Sound enthused and interested</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a:ln>
                  <a:noFill/>
                </a:ln>
                <a:solidFill>
                  <a:srgbClr val="1B6CB3"/>
                </a:solidFill>
                <a:effectLst/>
                <a:uLnTx/>
                <a:uFillTx/>
                <a:latin typeface="Arial" panose="020B0604020202020204" pitchFamily="34" charset="0"/>
                <a:cs typeface="Arial" panose="020B0604020202020204" pitchFamily="34" charset="0"/>
              </a:rPr>
              <a:t>Speak their language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a:ln>
                  <a:noFill/>
                </a:ln>
                <a:solidFill>
                  <a:srgbClr val="1B6CB3"/>
                </a:solidFill>
                <a:effectLst/>
                <a:uLnTx/>
                <a:uFillTx/>
                <a:latin typeface="Arial" panose="020B0604020202020204" pitchFamily="34" charset="0"/>
                <a:cs typeface="Arial" panose="020B0604020202020204" pitchFamily="34" charset="0"/>
              </a:rPr>
              <a:t>Remain professional throughout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a:ln>
                  <a:noFill/>
                </a:ln>
                <a:solidFill>
                  <a:srgbClr val="1B6CB3"/>
                </a:solidFill>
                <a:effectLst/>
                <a:uLnTx/>
                <a:uFillTx/>
                <a:latin typeface="Arial" panose="020B0604020202020204" pitchFamily="34" charset="0"/>
                <a:cs typeface="Arial" panose="020B0604020202020204" pitchFamily="34" charset="0"/>
              </a:rPr>
              <a:t>Be calm and relaxed</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GB">
                <a:solidFill>
                  <a:srgbClr val="1B6CB3"/>
                </a:solidFill>
                <a:latin typeface="Arial" panose="020B0604020202020204" pitchFamily="34" charset="0"/>
                <a:cs typeface="Arial" panose="020B0604020202020204" pitchFamily="34" charset="0"/>
              </a:rPr>
              <a:t>Ask Open Questions</a:t>
            </a:r>
            <a:endParaRPr kumimoji="0" lang="en-GB" sz="1800" b="0" i="0" u="none" strike="noStrike" kern="1200" cap="none" spc="0" normalizeH="0" baseline="0" noProof="0">
              <a:ln>
                <a:noFill/>
              </a:ln>
              <a:solidFill>
                <a:srgbClr val="1B6CB3"/>
              </a:solidFill>
              <a:effectLst/>
              <a:uLnTx/>
              <a:uFillTx/>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a:ln>
                  <a:noFill/>
                </a:ln>
                <a:solidFill>
                  <a:srgbClr val="1B6CB3"/>
                </a:solidFill>
                <a:effectLst/>
                <a:uLnTx/>
                <a:uFillTx/>
                <a:latin typeface="Arial" panose="020B0604020202020204" pitchFamily="34" charset="0"/>
                <a:cs typeface="Arial" panose="020B0604020202020204" pitchFamily="34" charset="0"/>
              </a:rPr>
              <a:t>Listen</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a:ln>
                  <a:noFill/>
                </a:ln>
                <a:solidFill>
                  <a:srgbClr val="1B6CB3"/>
                </a:solidFill>
                <a:effectLst/>
                <a:uLnTx/>
                <a:uFillTx/>
                <a:latin typeface="Arial" panose="020B0604020202020204" pitchFamily="34" charset="0"/>
                <a:cs typeface="Arial" panose="020B0604020202020204" pitchFamily="34" charset="0"/>
              </a:rPr>
              <a:t>Be conscious of body language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GB">
                <a:solidFill>
                  <a:srgbClr val="1B6CB3"/>
                </a:solidFill>
                <a:latin typeface="Arial" panose="020B0604020202020204" pitchFamily="34" charset="0"/>
                <a:cs typeface="Arial" panose="020B0604020202020204" pitchFamily="34" charset="0"/>
              </a:rPr>
              <a:t>Mirror your customer’s body language</a:t>
            </a:r>
            <a:endParaRPr kumimoji="0" lang="en-GB" sz="1800" b="0" i="0" u="none" strike="noStrike" kern="1200" cap="none" spc="0" normalizeH="0" baseline="0" noProof="0">
              <a:ln>
                <a:noFill/>
              </a:ln>
              <a:solidFill>
                <a:srgbClr val="1B6CB3"/>
              </a:solidFill>
              <a:effectLst/>
              <a:uLnTx/>
              <a:uFillTx/>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a:ln>
                  <a:noFill/>
                </a:ln>
                <a:solidFill>
                  <a:srgbClr val="1B6CB3"/>
                </a:solidFill>
                <a:effectLst/>
                <a:uLnTx/>
                <a:uFillTx/>
                <a:latin typeface="Arial" panose="020B0604020202020204" pitchFamily="34" charset="0"/>
                <a:cs typeface="Arial" panose="020B0604020202020204" pitchFamily="34" charset="0"/>
              </a:rPr>
              <a:t>Appropriate eye contact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a:ln>
                  <a:noFill/>
                </a:ln>
                <a:solidFill>
                  <a:srgbClr val="1B6CB3"/>
                </a:solidFill>
                <a:effectLst/>
                <a:uLnTx/>
                <a:uFillTx/>
                <a:latin typeface="Arial" panose="020B0604020202020204" pitchFamily="34" charset="0"/>
                <a:cs typeface="Arial" panose="020B0604020202020204" pitchFamily="34" charset="0"/>
              </a:rPr>
              <a:t>Smile!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a:ln>
                  <a:noFill/>
                </a:ln>
                <a:solidFill>
                  <a:srgbClr val="1B6CB3"/>
                </a:solidFill>
                <a:effectLst/>
                <a:uLnTx/>
                <a:uFillTx/>
                <a:latin typeface="Arial" panose="020B0604020202020204" pitchFamily="34" charset="0"/>
                <a:cs typeface="Arial" panose="020B0604020202020204" pitchFamily="34" charset="0"/>
              </a:rPr>
              <a:t>Use their name</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1B6CB3"/>
              </a:solidFill>
              <a:effectLst/>
              <a:uLnTx/>
              <a:uFillTx/>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4BAABAB1-7EB9-34D3-B6BF-EA7FA7F4CA57}"/>
              </a:ext>
            </a:extLst>
          </p:cNvPr>
          <p:cNvSpPr txBox="1">
            <a:spLocks/>
          </p:cNvSpPr>
          <p:nvPr/>
        </p:nvSpPr>
        <p:spPr>
          <a:xfrm>
            <a:off x="323850" y="187987"/>
            <a:ext cx="11544300" cy="380475"/>
          </a:xfrm>
          <a:prstGeom prst="rect">
            <a:avLst/>
          </a:prstGeom>
        </p:spPr>
        <p:txBody>
          <a:bodyPr/>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lvl="0">
              <a:buClr>
                <a:srgbClr val="005BAA"/>
              </a:buClr>
              <a:defRPr/>
            </a:pPr>
            <a:r>
              <a:rPr lang="en-US" sz="2000" b="1" kern="0">
                <a:solidFill>
                  <a:srgbClr val="005BAA"/>
                </a:solidFill>
                <a:latin typeface="Arial (Headings)"/>
              </a:rPr>
              <a:t>WHAT IS RAPPORT</a:t>
            </a:r>
          </a:p>
        </p:txBody>
      </p:sp>
      <p:pic>
        <p:nvPicPr>
          <p:cNvPr id="4" name="Picture 2" descr="First European Polestar 2 customer car delivered">
            <a:extLst>
              <a:ext uri="{FF2B5EF4-FFF2-40B4-BE49-F238E27FC236}">
                <a16:creationId xmlns:a16="http://schemas.microsoft.com/office/drawing/2014/main" id="{ECDBB649-6867-6054-B82C-FA5D3D0252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190" r="17625" b="6794"/>
          <a:stretch/>
        </p:blipFill>
        <p:spPr bwMode="auto">
          <a:xfrm>
            <a:off x="6548245" y="0"/>
            <a:ext cx="5654398" cy="656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3724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051" y="0"/>
            <a:ext cx="6014985" cy="1463538"/>
          </a:xfrm>
        </p:spPr>
        <p:txBody>
          <a:bodyPr/>
          <a:lstStyle/>
          <a:p>
            <a:pPr>
              <a:defRPr/>
            </a:pPr>
            <a:r>
              <a:rPr lang="en-US" sz="2000" b="1">
                <a:solidFill>
                  <a:srgbClr val="005BAA"/>
                </a:solidFill>
                <a:latin typeface="Arial (Headings)"/>
                <a:cs typeface="Calibri"/>
              </a:rPr>
              <a:t>WHY IS GREETING CRITICAL IN THE FIRST MEETING?</a:t>
            </a:r>
          </a:p>
        </p:txBody>
      </p:sp>
      <p:sp>
        <p:nvSpPr>
          <p:cNvPr id="4" name="TextBox 3">
            <a:extLst>
              <a:ext uri="{FF2B5EF4-FFF2-40B4-BE49-F238E27FC236}">
                <a16:creationId xmlns:a16="http://schemas.microsoft.com/office/drawing/2014/main" id="{99D32CA9-AA91-4C8E-B677-CECAEA901B96}"/>
              </a:ext>
            </a:extLst>
          </p:cNvPr>
          <p:cNvSpPr txBox="1"/>
          <p:nvPr/>
        </p:nvSpPr>
        <p:spPr>
          <a:xfrm>
            <a:off x="476250" y="1463538"/>
            <a:ext cx="4959381" cy="2738593"/>
          </a:xfrm>
          <a:prstGeom prst="rect">
            <a:avLst/>
          </a:prstGeom>
          <a:ln w="12700">
            <a:miter lim="400000"/>
          </a:ln>
        </p:spPr>
        <p:txBody>
          <a:bodyPr wrap="square" lIns="90000" tIns="46800" rIns="90000" bIns="46800" anchor="t">
            <a:noAutofit/>
          </a:bodyPr>
          <a:lstStyle>
            <a:lvl1pPr lvl="0" algn="just" defTabSz="914400">
              <a:lnSpc>
                <a:spcPct val="140000"/>
              </a:lnSpc>
              <a:defRPr sz="1200">
                <a:solidFill>
                  <a:schemeClr val="tx1"/>
                </a:solidFill>
                <a:latin typeface="Lato Light"/>
                <a:ea typeface="Lato Light"/>
                <a:cs typeface="Lato Light"/>
              </a:defRPr>
            </a:lvl1pPr>
          </a:lstStyle>
          <a:p>
            <a:pPr marL="285750" lvl="0" indent="-285750" algn="l" defTabSz="913526" fontAlgn="base">
              <a:lnSpc>
                <a:spcPct val="100000"/>
              </a:lnSpc>
              <a:spcBef>
                <a:spcPct val="0"/>
              </a:spcBef>
              <a:spcAft>
                <a:spcPct val="0"/>
              </a:spcAft>
              <a:buFont typeface="Arial" panose="020B0604020202020204" pitchFamily="34" charset="0"/>
              <a:buChar char="•"/>
              <a:tabLst>
                <a:tab pos="275353" algn="l"/>
              </a:tabLst>
              <a:defRPr/>
            </a:pPr>
            <a:endParaRPr lang="en-US" sz="1800" kern="0">
              <a:solidFill>
                <a:srgbClr val="005BAA"/>
              </a:solidFill>
              <a:latin typeface="Arial MT"/>
              <a:ea typeface="+mj-ea"/>
              <a:cs typeface="Calibri"/>
            </a:endParaRPr>
          </a:p>
          <a:p>
            <a:pPr marL="285750" lvl="0" indent="-285750" algn="l" defTabSz="913526" fontAlgn="base">
              <a:lnSpc>
                <a:spcPct val="100000"/>
              </a:lnSpc>
              <a:spcBef>
                <a:spcPct val="0"/>
              </a:spcBef>
              <a:spcAft>
                <a:spcPct val="0"/>
              </a:spcAft>
              <a:buFont typeface="Arial" panose="020B0604020202020204" pitchFamily="34" charset="0"/>
              <a:buChar char="•"/>
              <a:tabLst>
                <a:tab pos="275353" algn="l"/>
              </a:tabLst>
              <a:defRPr/>
            </a:pPr>
            <a:r>
              <a:rPr lang="en-US" sz="1800" kern="0">
                <a:solidFill>
                  <a:srgbClr val="005BAA"/>
                </a:solidFill>
                <a:latin typeface="Arial MT"/>
                <a:ea typeface="+mj-ea"/>
                <a:cs typeface="Calibri"/>
              </a:rPr>
              <a:t>First Impression Lasts</a:t>
            </a:r>
          </a:p>
          <a:p>
            <a:pPr marL="285750" lvl="0" indent="-285750" algn="l" defTabSz="913526" fontAlgn="base">
              <a:lnSpc>
                <a:spcPct val="100000"/>
              </a:lnSpc>
              <a:spcBef>
                <a:spcPct val="0"/>
              </a:spcBef>
              <a:spcAft>
                <a:spcPct val="0"/>
              </a:spcAft>
              <a:buFont typeface="Arial" panose="020B0604020202020204" pitchFamily="34" charset="0"/>
              <a:buChar char="•"/>
              <a:tabLst>
                <a:tab pos="275353" algn="l"/>
              </a:tabLst>
              <a:defRPr/>
            </a:pPr>
            <a:endParaRPr lang="en-US" sz="1800" kern="0">
              <a:solidFill>
                <a:srgbClr val="005BAA"/>
              </a:solidFill>
              <a:latin typeface="Arial MT"/>
              <a:ea typeface="+mj-ea"/>
              <a:cs typeface="Calibri"/>
            </a:endParaRPr>
          </a:p>
          <a:p>
            <a:pPr marL="285750" lvl="0" indent="-285750" algn="l" defTabSz="913526" fontAlgn="base">
              <a:lnSpc>
                <a:spcPct val="100000"/>
              </a:lnSpc>
              <a:spcBef>
                <a:spcPct val="0"/>
              </a:spcBef>
              <a:spcAft>
                <a:spcPct val="0"/>
              </a:spcAft>
              <a:buFont typeface="Arial" panose="020B0604020202020204" pitchFamily="34" charset="0"/>
              <a:buChar char="•"/>
              <a:tabLst>
                <a:tab pos="275353" algn="l"/>
              </a:tabLst>
              <a:defRPr/>
            </a:pPr>
            <a:r>
              <a:rPr lang="en-US" sz="1800" kern="0">
                <a:solidFill>
                  <a:srgbClr val="005BAA"/>
                </a:solidFill>
                <a:latin typeface="Arial MT"/>
                <a:ea typeface="+mj-ea"/>
                <a:cs typeface="Calibri"/>
              </a:rPr>
              <a:t>You are Selling yourself, your dealership, the experience and lastly the car</a:t>
            </a:r>
          </a:p>
          <a:p>
            <a:pPr marL="285750" lvl="0" indent="-285750" algn="l" defTabSz="913526" fontAlgn="base">
              <a:lnSpc>
                <a:spcPct val="100000"/>
              </a:lnSpc>
              <a:spcBef>
                <a:spcPct val="0"/>
              </a:spcBef>
              <a:spcAft>
                <a:spcPct val="0"/>
              </a:spcAft>
              <a:buFont typeface="Arial" panose="020B0604020202020204" pitchFamily="34" charset="0"/>
              <a:buChar char="•"/>
              <a:tabLst>
                <a:tab pos="275353" algn="l"/>
              </a:tabLst>
              <a:defRPr/>
            </a:pPr>
            <a:endParaRPr lang="en-US" sz="1800" kern="0">
              <a:solidFill>
                <a:srgbClr val="005BAA"/>
              </a:solidFill>
              <a:latin typeface="Arial MT"/>
              <a:ea typeface="+mj-ea"/>
              <a:cs typeface="Calibri"/>
            </a:endParaRPr>
          </a:p>
          <a:p>
            <a:pPr marL="285750" lvl="0" indent="-285750" algn="l" defTabSz="913526" fontAlgn="base">
              <a:lnSpc>
                <a:spcPct val="100000"/>
              </a:lnSpc>
              <a:spcBef>
                <a:spcPct val="0"/>
              </a:spcBef>
              <a:spcAft>
                <a:spcPct val="0"/>
              </a:spcAft>
              <a:buFont typeface="Arial" panose="020B0604020202020204" pitchFamily="34" charset="0"/>
              <a:buChar char="•"/>
              <a:tabLst>
                <a:tab pos="275353" algn="l"/>
              </a:tabLst>
              <a:defRPr/>
            </a:pPr>
            <a:r>
              <a:rPr lang="en-US" sz="1800" kern="0">
                <a:solidFill>
                  <a:srgbClr val="005BAA"/>
                </a:solidFill>
                <a:latin typeface="Arial MT"/>
                <a:ea typeface="+mj-ea"/>
                <a:cs typeface="Calibri"/>
              </a:rPr>
              <a:t>You want to get the customer comfortable</a:t>
            </a:r>
          </a:p>
          <a:p>
            <a:pPr marL="285750" lvl="0" indent="-285750" algn="l" defTabSz="913526" fontAlgn="base">
              <a:lnSpc>
                <a:spcPct val="100000"/>
              </a:lnSpc>
              <a:spcBef>
                <a:spcPct val="0"/>
              </a:spcBef>
              <a:spcAft>
                <a:spcPct val="0"/>
              </a:spcAft>
              <a:buFont typeface="Arial" panose="020B0604020202020204" pitchFamily="34" charset="0"/>
              <a:buChar char="•"/>
              <a:tabLst>
                <a:tab pos="275353" algn="l"/>
              </a:tabLst>
              <a:defRPr/>
            </a:pPr>
            <a:endParaRPr lang="en-US" sz="1800" kern="0">
              <a:solidFill>
                <a:srgbClr val="005BAA"/>
              </a:solidFill>
              <a:latin typeface="Arial MT"/>
              <a:ea typeface="+mj-ea"/>
              <a:cs typeface="Calibri"/>
            </a:endParaRPr>
          </a:p>
          <a:p>
            <a:pPr marL="285750" lvl="0" indent="-285750" algn="l" defTabSz="913526" fontAlgn="base">
              <a:lnSpc>
                <a:spcPct val="100000"/>
              </a:lnSpc>
              <a:spcBef>
                <a:spcPct val="0"/>
              </a:spcBef>
              <a:spcAft>
                <a:spcPct val="0"/>
              </a:spcAft>
              <a:buFont typeface="Arial" panose="020B0604020202020204" pitchFamily="34" charset="0"/>
              <a:buChar char="•"/>
              <a:tabLst>
                <a:tab pos="275353" algn="l"/>
              </a:tabLst>
              <a:defRPr/>
            </a:pPr>
            <a:r>
              <a:rPr lang="en-US" sz="1800" kern="0">
                <a:solidFill>
                  <a:srgbClr val="005BAA"/>
                </a:solidFill>
                <a:latin typeface="Arial MT"/>
                <a:ea typeface="+mj-ea"/>
                <a:cs typeface="Calibri"/>
              </a:rPr>
              <a:t>Building Trust &amp; Rapport</a:t>
            </a:r>
          </a:p>
        </p:txBody>
      </p:sp>
      <p:sp>
        <p:nvSpPr>
          <p:cNvPr id="5" name="Text Placeholder 1">
            <a:extLst>
              <a:ext uri="{FF2B5EF4-FFF2-40B4-BE49-F238E27FC236}">
                <a16:creationId xmlns:a16="http://schemas.microsoft.com/office/drawing/2014/main" id="{BF0155CF-A287-FEB3-F740-D7057D111825}"/>
              </a:ext>
            </a:extLst>
          </p:cNvPr>
          <p:cNvSpPr txBox="1">
            <a:spLocks/>
          </p:cNvSpPr>
          <p:nvPr/>
        </p:nvSpPr>
        <p:spPr>
          <a:xfrm>
            <a:off x="323850" y="187987"/>
            <a:ext cx="11544300" cy="380475"/>
          </a:xfrm>
          <a:prstGeom prst="rect">
            <a:avLst/>
          </a:prstGeom>
        </p:spPr>
        <p:txBody>
          <a:bodyPr lIns="91440" tIns="45720" rIns="91440" bIns="45720" anchor="t"/>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a:defRPr/>
            </a:pPr>
            <a:endParaRPr lang="en-US" sz="2800"/>
          </a:p>
        </p:txBody>
      </p:sp>
      <p:sp>
        <p:nvSpPr>
          <p:cNvPr id="6" name="Text Placeholder 1">
            <a:extLst>
              <a:ext uri="{FF2B5EF4-FFF2-40B4-BE49-F238E27FC236}">
                <a16:creationId xmlns:a16="http://schemas.microsoft.com/office/drawing/2014/main" id="{BF0155CF-A287-FEB3-F740-D7057D111825}"/>
              </a:ext>
            </a:extLst>
          </p:cNvPr>
          <p:cNvSpPr txBox="1">
            <a:spLocks/>
          </p:cNvSpPr>
          <p:nvPr/>
        </p:nvSpPr>
        <p:spPr>
          <a:xfrm>
            <a:off x="1059053" y="340387"/>
            <a:ext cx="11544300" cy="380475"/>
          </a:xfrm>
          <a:prstGeom prst="rect">
            <a:avLst/>
          </a:prstGeom>
        </p:spPr>
        <p:txBody>
          <a:bodyPr lIns="91440" tIns="45720" rIns="91440" bIns="45720" anchor="t"/>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a:defRPr/>
            </a:pPr>
            <a:endParaRPr lang="en-US" sz="2800"/>
          </a:p>
        </p:txBody>
      </p:sp>
      <p:pic>
        <p:nvPicPr>
          <p:cNvPr id="7" name="Picture 6">
            <a:extLst>
              <a:ext uri="{FF2B5EF4-FFF2-40B4-BE49-F238E27FC236}">
                <a16:creationId xmlns:a16="http://schemas.microsoft.com/office/drawing/2014/main" id="{1AD67B25-4A42-8763-AF42-44A51F7BC439}"/>
              </a:ext>
            </a:extLst>
          </p:cNvPr>
          <p:cNvPicPr>
            <a:picLocks noChangeAspect="1"/>
          </p:cNvPicPr>
          <p:nvPr/>
        </p:nvPicPr>
        <p:blipFill rotWithShape="1">
          <a:blip r:embed="rId2"/>
          <a:srcRect r="2907"/>
          <a:stretch/>
        </p:blipFill>
        <p:spPr>
          <a:xfrm>
            <a:off x="6655887" y="0"/>
            <a:ext cx="5536114" cy="6572774"/>
          </a:xfrm>
          <a:prstGeom prst="rect">
            <a:avLst/>
          </a:prstGeom>
        </p:spPr>
      </p:pic>
    </p:spTree>
    <p:extLst>
      <p:ext uri="{BB962C8B-B14F-4D97-AF65-F5344CB8AC3E}">
        <p14:creationId xmlns:p14="http://schemas.microsoft.com/office/powerpoint/2010/main" val="1124794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8743DA-6506-3A5F-ADEE-6E6933AFDE7D}"/>
              </a:ext>
            </a:extLst>
          </p:cNvPr>
          <p:cNvSpPr/>
          <p:nvPr/>
        </p:nvSpPr>
        <p:spPr>
          <a:xfrm>
            <a:off x="526945" y="1886128"/>
            <a:ext cx="2025756" cy="914221"/>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4" name="Title 1">
            <a:extLst>
              <a:ext uri="{FF2B5EF4-FFF2-40B4-BE49-F238E27FC236}">
                <a16:creationId xmlns:a16="http://schemas.microsoft.com/office/drawing/2014/main" id="{EE7126D4-B2FD-0C9E-D266-8A6D8BE48718}"/>
              </a:ext>
            </a:extLst>
          </p:cNvPr>
          <p:cNvSpPr txBox="1">
            <a:spLocks/>
          </p:cNvSpPr>
          <p:nvPr/>
        </p:nvSpPr>
        <p:spPr bwMode="gray">
          <a:xfrm>
            <a:off x="855338" y="2066239"/>
            <a:ext cx="131997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Professional Appearance</a:t>
            </a:r>
          </a:p>
        </p:txBody>
      </p:sp>
      <p:sp>
        <p:nvSpPr>
          <p:cNvPr id="5" name="Rectangle 4">
            <a:extLst>
              <a:ext uri="{FF2B5EF4-FFF2-40B4-BE49-F238E27FC236}">
                <a16:creationId xmlns:a16="http://schemas.microsoft.com/office/drawing/2014/main" id="{49059E20-00B3-B426-71F7-BBDD1FCC4261}"/>
              </a:ext>
            </a:extLst>
          </p:cNvPr>
          <p:cNvSpPr/>
          <p:nvPr/>
        </p:nvSpPr>
        <p:spPr>
          <a:xfrm>
            <a:off x="526945" y="2971889"/>
            <a:ext cx="2025756" cy="914221"/>
          </a:xfrm>
          <a:prstGeom prst="rect">
            <a:avLst/>
          </a:prstGeom>
          <a:solidFill>
            <a:schemeClr val="accent3">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6" name="Title 1">
            <a:extLst>
              <a:ext uri="{FF2B5EF4-FFF2-40B4-BE49-F238E27FC236}">
                <a16:creationId xmlns:a16="http://schemas.microsoft.com/office/drawing/2014/main" id="{DB18649F-D1EB-FD1E-46F4-2379A1A19736}"/>
              </a:ext>
            </a:extLst>
          </p:cNvPr>
          <p:cNvSpPr txBox="1">
            <a:spLocks/>
          </p:cNvSpPr>
          <p:nvPr/>
        </p:nvSpPr>
        <p:spPr bwMode="gray">
          <a:xfrm>
            <a:off x="740979" y="3195903"/>
            <a:ext cx="143433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Introduction statement</a:t>
            </a:r>
          </a:p>
        </p:txBody>
      </p:sp>
      <p:sp>
        <p:nvSpPr>
          <p:cNvPr id="11" name="Rectangle 10">
            <a:extLst>
              <a:ext uri="{FF2B5EF4-FFF2-40B4-BE49-F238E27FC236}">
                <a16:creationId xmlns:a16="http://schemas.microsoft.com/office/drawing/2014/main" id="{096230DC-B337-4D3E-E4EC-6A70F2D00600}"/>
              </a:ext>
            </a:extLst>
          </p:cNvPr>
          <p:cNvSpPr/>
          <p:nvPr/>
        </p:nvSpPr>
        <p:spPr>
          <a:xfrm>
            <a:off x="526944" y="4057650"/>
            <a:ext cx="2025756" cy="914221"/>
          </a:xfrm>
          <a:prstGeom prst="rect">
            <a:avLst/>
          </a:prstGeom>
          <a:solidFill>
            <a:schemeClr val="accent3">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12" name="Title 1">
            <a:extLst>
              <a:ext uri="{FF2B5EF4-FFF2-40B4-BE49-F238E27FC236}">
                <a16:creationId xmlns:a16="http://schemas.microsoft.com/office/drawing/2014/main" id="{DEA8C34F-F092-1211-83E6-3AC7573689BA}"/>
              </a:ext>
            </a:extLst>
          </p:cNvPr>
          <p:cNvSpPr txBox="1">
            <a:spLocks/>
          </p:cNvSpPr>
          <p:nvPr/>
        </p:nvSpPr>
        <p:spPr bwMode="gray">
          <a:xfrm>
            <a:off x="657231" y="4218600"/>
            <a:ext cx="17233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Summarize the previous call</a:t>
            </a:r>
          </a:p>
        </p:txBody>
      </p:sp>
      <p:sp>
        <p:nvSpPr>
          <p:cNvPr id="13" name="Rectangle 12">
            <a:extLst>
              <a:ext uri="{FF2B5EF4-FFF2-40B4-BE49-F238E27FC236}">
                <a16:creationId xmlns:a16="http://schemas.microsoft.com/office/drawing/2014/main" id="{B1B514E4-FF49-A073-6DE0-FEB15C368EAB}"/>
              </a:ext>
            </a:extLst>
          </p:cNvPr>
          <p:cNvSpPr/>
          <p:nvPr/>
        </p:nvSpPr>
        <p:spPr>
          <a:xfrm>
            <a:off x="526944" y="5143411"/>
            <a:ext cx="2025756" cy="914221"/>
          </a:xfrm>
          <a:prstGeom prst="rect">
            <a:avLst/>
          </a:prstGeom>
          <a:solidFill>
            <a:schemeClr val="accent3">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14" name="Title 1">
            <a:extLst>
              <a:ext uri="{FF2B5EF4-FFF2-40B4-BE49-F238E27FC236}">
                <a16:creationId xmlns:a16="http://schemas.microsoft.com/office/drawing/2014/main" id="{34157F82-0375-B275-7884-42CD2EE71398}"/>
              </a:ext>
            </a:extLst>
          </p:cNvPr>
          <p:cNvSpPr txBox="1">
            <a:spLocks/>
          </p:cNvSpPr>
          <p:nvPr/>
        </p:nvSpPr>
        <p:spPr bwMode="gray">
          <a:xfrm>
            <a:off x="693681" y="5288597"/>
            <a:ext cx="163961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Manage Expectation</a:t>
            </a:r>
          </a:p>
        </p:txBody>
      </p:sp>
      <p:sp>
        <p:nvSpPr>
          <p:cNvPr id="15" name="Rectangle 14">
            <a:extLst>
              <a:ext uri="{FF2B5EF4-FFF2-40B4-BE49-F238E27FC236}">
                <a16:creationId xmlns:a16="http://schemas.microsoft.com/office/drawing/2014/main" id="{5DDE8BB2-A721-AA70-E66C-CDAA4B3B68DC}"/>
              </a:ext>
            </a:extLst>
          </p:cNvPr>
          <p:cNvSpPr/>
          <p:nvPr/>
        </p:nvSpPr>
        <p:spPr>
          <a:xfrm>
            <a:off x="3117903" y="1875764"/>
            <a:ext cx="3616271" cy="4181868"/>
          </a:xfrm>
          <a:prstGeom prst="rect">
            <a:avLst/>
          </a:prstGeom>
          <a:solidFill>
            <a:srgbClr val="243782">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16" name="Title 1">
            <a:extLst>
              <a:ext uri="{FF2B5EF4-FFF2-40B4-BE49-F238E27FC236}">
                <a16:creationId xmlns:a16="http://schemas.microsoft.com/office/drawing/2014/main" id="{AFA2B21C-DF8C-8D40-D497-BA63C7B86605}"/>
              </a:ext>
            </a:extLst>
          </p:cNvPr>
          <p:cNvSpPr txBox="1">
            <a:spLocks/>
          </p:cNvSpPr>
          <p:nvPr/>
        </p:nvSpPr>
        <p:spPr bwMode="gray">
          <a:xfrm>
            <a:off x="3403494" y="2204738"/>
            <a:ext cx="3044931"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285750" lvl="0" indent="-285750" defTabSz="913526">
              <a:spcAft>
                <a:spcPts val="1200"/>
              </a:spcAft>
              <a:buFont typeface="Arial" panose="020B0604020202020204" pitchFamily="34" charset="0"/>
              <a:buChar char="•"/>
              <a:tabLst>
                <a:tab pos="275353" algn="l"/>
              </a:tabLst>
              <a:defRPr/>
            </a:pPr>
            <a:r>
              <a:rPr lang="en-US" sz="1800" kern="0">
                <a:solidFill>
                  <a:srgbClr val="000000">
                    <a:lumMod val="75000"/>
                    <a:lumOff val="25000"/>
                  </a:srgbClr>
                </a:solidFill>
                <a:latin typeface="Arial (Headings)"/>
                <a:cs typeface="Calibri"/>
              </a:rPr>
              <a:t>Personal hygiene </a:t>
            </a:r>
          </a:p>
          <a:p>
            <a:pPr marL="285750" lvl="0" indent="-285750" defTabSz="913526">
              <a:spcAft>
                <a:spcPts val="1200"/>
              </a:spcAft>
              <a:buFont typeface="Arial" panose="020B0604020202020204" pitchFamily="34" charset="0"/>
              <a:buChar char="•"/>
              <a:tabLst>
                <a:tab pos="275353" algn="l"/>
              </a:tabLst>
              <a:defRPr/>
            </a:pPr>
            <a:r>
              <a:rPr lang="en-US" sz="1800" kern="0">
                <a:solidFill>
                  <a:srgbClr val="000000">
                    <a:lumMod val="75000"/>
                    <a:lumOff val="25000"/>
                  </a:srgbClr>
                </a:solidFill>
                <a:latin typeface="Arial (Headings)"/>
                <a:cs typeface="Calibri"/>
              </a:rPr>
              <a:t>Outfit</a:t>
            </a:r>
          </a:p>
          <a:p>
            <a:pPr marL="285750" lvl="0" indent="-285750" defTabSz="913526">
              <a:spcAft>
                <a:spcPts val="1200"/>
              </a:spcAft>
              <a:buFont typeface="Arial" panose="020B0604020202020204" pitchFamily="34" charset="0"/>
              <a:buChar char="•"/>
              <a:tabLst>
                <a:tab pos="275353" algn="l"/>
              </a:tabLst>
              <a:defRPr/>
            </a:pPr>
            <a:r>
              <a:rPr lang="en-US" sz="1800" kern="0">
                <a:solidFill>
                  <a:srgbClr val="000000">
                    <a:lumMod val="75000"/>
                    <a:lumOff val="25000"/>
                  </a:srgbClr>
                </a:solidFill>
                <a:latin typeface="Arial (Headings)"/>
                <a:cs typeface="Calibri"/>
              </a:rPr>
              <a:t>Smile</a:t>
            </a:r>
          </a:p>
          <a:p>
            <a:pPr marL="285750" lvl="0" indent="-285750" defTabSz="913526">
              <a:spcAft>
                <a:spcPts val="1200"/>
              </a:spcAft>
              <a:buFont typeface="Arial" panose="020B0604020202020204" pitchFamily="34" charset="0"/>
              <a:buChar char="•"/>
              <a:tabLst>
                <a:tab pos="275353" algn="l"/>
              </a:tabLst>
              <a:defRPr/>
            </a:pPr>
            <a:r>
              <a:rPr lang="en-US" sz="1800" kern="0">
                <a:solidFill>
                  <a:srgbClr val="000000">
                    <a:lumMod val="75000"/>
                    <a:lumOff val="25000"/>
                  </a:srgbClr>
                </a:solidFill>
                <a:latin typeface="Arial (Headings)"/>
                <a:cs typeface="Calibri"/>
              </a:rPr>
              <a:t>Body Language </a:t>
            </a:r>
          </a:p>
        </p:txBody>
      </p:sp>
      <p:cxnSp>
        <p:nvCxnSpPr>
          <p:cNvPr id="17" name="Straight Connector 16">
            <a:extLst>
              <a:ext uri="{FF2B5EF4-FFF2-40B4-BE49-F238E27FC236}">
                <a16:creationId xmlns:a16="http://schemas.microsoft.com/office/drawing/2014/main" id="{8F3E7D0A-52CD-3190-F6AC-BC5C1DE25234}"/>
              </a:ext>
            </a:extLst>
          </p:cNvPr>
          <p:cNvCxnSpPr>
            <a:cxnSpLocks/>
          </p:cNvCxnSpPr>
          <p:nvPr/>
        </p:nvCxnSpPr>
        <p:spPr>
          <a:xfrm>
            <a:off x="2552701" y="2326306"/>
            <a:ext cx="565202" cy="0"/>
          </a:xfrm>
          <a:prstGeom prst="line">
            <a:avLst/>
          </a:prstGeom>
          <a:ln w="28575">
            <a:solidFill>
              <a:srgbClr val="293878"/>
            </a:solidFill>
          </a:ln>
        </p:spPr>
        <p:style>
          <a:lnRef idx="1">
            <a:schemeClr val="accent3"/>
          </a:lnRef>
          <a:fillRef idx="0">
            <a:schemeClr val="accent3"/>
          </a:fillRef>
          <a:effectRef idx="0">
            <a:schemeClr val="accent3"/>
          </a:effectRef>
          <a:fontRef idx="minor">
            <a:schemeClr val="tx1"/>
          </a:fontRef>
        </p:style>
      </p:cxnSp>
      <p:sp>
        <p:nvSpPr>
          <p:cNvPr id="7" name="Title 1">
            <a:extLst>
              <a:ext uri="{FF2B5EF4-FFF2-40B4-BE49-F238E27FC236}">
                <a16:creationId xmlns:a16="http://schemas.microsoft.com/office/drawing/2014/main" id="{6D1D53C0-CC2C-A6BF-BE00-DBBFA6D3ED3A}"/>
              </a:ext>
            </a:extLst>
          </p:cNvPr>
          <p:cNvSpPr txBox="1">
            <a:spLocks/>
          </p:cNvSpPr>
          <p:nvPr/>
        </p:nvSpPr>
        <p:spPr bwMode="gray">
          <a:xfrm>
            <a:off x="526944" y="446725"/>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GREETING MADE EASY</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pic>
        <p:nvPicPr>
          <p:cNvPr id="18" name="Picture 17">
            <a:extLst>
              <a:ext uri="{FF2B5EF4-FFF2-40B4-BE49-F238E27FC236}">
                <a16:creationId xmlns:a16="http://schemas.microsoft.com/office/drawing/2014/main" id="{8F105CF3-D94C-F659-3172-F8DBA36B179D}"/>
              </a:ext>
            </a:extLst>
          </p:cNvPr>
          <p:cNvPicPr>
            <a:picLocks noChangeAspect="1"/>
          </p:cNvPicPr>
          <p:nvPr/>
        </p:nvPicPr>
        <p:blipFill rotWithShape="1">
          <a:blip r:embed="rId4"/>
          <a:srcRect l="20286" b="1980"/>
          <a:stretch/>
        </p:blipFill>
        <p:spPr>
          <a:xfrm>
            <a:off x="7567448" y="-46589"/>
            <a:ext cx="4624552" cy="6611112"/>
          </a:xfrm>
          <a:prstGeom prst="rect">
            <a:avLst/>
          </a:prstGeom>
        </p:spPr>
      </p:pic>
    </p:spTree>
    <p:custDataLst>
      <p:tags r:id="rId1"/>
    </p:custDataLst>
    <p:extLst>
      <p:ext uri="{BB962C8B-B14F-4D97-AF65-F5344CB8AC3E}">
        <p14:creationId xmlns:p14="http://schemas.microsoft.com/office/powerpoint/2010/main" val="1116685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11" grpId="0" animBg="1"/>
      <p:bldP spid="13" grpId="0" animBg="1"/>
      <p:bldP spid="15" grpId="0" animBg="1"/>
      <p:bldP spid="1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8743DA-6506-3A5F-ADEE-6E6933AFDE7D}"/>
              </a:ext>
            </a:extLst>
          </p:cNvPr>
          <p:cNvSpPr/>
          <p:nvPr/>
        </p:nvSpPr>
        <p:spPr>
          <a:xfrm>
            <a:off x="526945" y="1886128"/>
            <a:ext cx="2025756" cy="914221"/>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4" name="Title 1">
            <a:extLst>
              <a:ext uri="{FF2B5EF4-FFF2-40B4-BE49-F238E27FC236}">
                <a16:creationId xmlns:a16="http://schemas.microsoft.com/office/drawing/2014/main" id="{EE7126D4-B2FD-0C9E-D266-8A6D8BE48718}"/>
              </a:ext>
            </a:extLst>
          </p:cNvPr>
          <p:cNvSpPr txBox="1">
            <a:spLocks/>
          </p:cNvSpPr>
          <p:nvPr/>
        </p:nvSpPr>
        <p:spPr bwMode="gray">
          <a:xfrm>
            <a:off x="855338" y="2066239"/>
            <a:ext cx="131997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Professional Appearance</a:t>
            </a:r>
          </a:p>
        </p:txBody>
      </p:sp>
      <p:sp>
        <p:nvSpPr>
          <p:cNvPr id="5" name="Rectangle 4">
            <a:extLst>
              <a:ext uri="{FF2B5EF4-FFF2-40B4-BE49-F238E27FC236}">
                <a16:creationId xmlns:a16="http://schemas.microsoft.com/office/drawing/2014/main" id="{49059E20-00B3-B426-71F7-BBDD1FCC4261}"/>
              </a:ext>
            </a:extLst>
          </p:cNvPr>
          <p:cNvSpPr/>
          <p:nvPr/>
        </p:nvSpPr>
        <p:spPr>
          <a:xfrm>
            <a:off x="526945" y="2971889"/>
            <a:ext cx="2025756" cy="914221"/>
          </a:xfrm>
          <a:prstGeom prst="rect">
            <a:avLst/>
          </a:prstGeom>
          <a:solidFill>
            <a:schemeClr val="accent3">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6" name="Title 1">
            <a:extLst>
              <a:ext uri="{FF2B5EF4-FFF2-40B4-BE49-F238E27FC236}">
                <a16:creationId xmlns:a16="http://schemas.microsoft.com/office/drawing/2014/main" id="{DB18649F-D1EB-FD1E-46F4-2379A1A19736}"/>
              </a:ext>
            </a:extLst>
          </p:cNvPr>
          <p:cNvSpPr txBox="1">
            <a:spLocks/>
          </p:cNvSpPr>
          <p:nvPr/>
        </p:nvSpPr>
        <p:spPr bwMode="gray">
          <a:xfrm>
            <a:off x="740979" y="3195903"/>
            <a:ext cx="143433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Introduction statement</a:t>
            </a:r>
          </a:p>
        </p:txBody>
      </p:sp>
      <p:sp>
        <p:nvSpPr>
          <p:cNvPr id="11" name="Rectangle 10">
            <a:extLst>
              <a:ext uri="{FF2B5EF4-FFF2-40B4-BE49-F238E27FC236}">
                <a16:creationId xmlns:a16="http://schemas.microsoft.com/office/drawing/2014/main" id="{096230DC-B337-4D3E-E4EC-6A70F2D00600}"/>
              </a:ext>
            </a:extLst>
          </p:cNvPr>
          <p:cNvSpPr/>
          <p:nvPr/>
        </p:nvSpPr>
        <p:spPr>
          <a:xfrm>
            <a:off x="526944" y="4057650"/>
            <a:ext cx="2025756" cy="914221"/>
          </a:xfrm>
          <a:prstGeom prst="rect">
            <a:avLst/>
          </a:prstGeom>
          <a:solidFill>
            <a:schemeClr val="accent3">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12" name="Title 1">
            <a:extLst>
              <a:ext uri="{FF2B5EF4-FFF2-40B4-BE49-F238E27FC236}">
                <a16:creationId xmlns:a16="http://schemas.microsoft.com/office/drawing/2014/main" id="{DEA8C34F-F092-1211-83E6-3AC7573689BA}"/>
              </a:ext>
            </a:extLst>
          </p:cNvPr>
          <p:cNvSpPr txBox="1">
            <a:spLocks/>
          </p:cNvSpPr>
          <p:nvPr/>
        </p:nvSpPr>
        <p:spPr bwMode="gray">
          <a:xfrm>
            <a:off x="657231" y="4218600"/>
            <a:ext cx="17233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Summarize the previous call</a:t>
            </a:r>
          </a:p>
        </p:txBody>
      </p:sp>
      <p:sp>
        <p:nvSpPr>
          <p:cNvPr id="13" name="Rectangle 12">
            <a:extLst>
              <a:ext uri="{FF2B5EF4-FFF2-40B4-BE49-F238E27FC236}">
                <a16:creationId xmlns:a16="http://schemas.microsoft.com/office/drawing/2014/main" id="{B1B514E4-FF49-A073-6DE0-FEB15C368EAB}"/>
              </a:ext>
            </a:extLst>
          </p:cNvPr>
          <p:cNvSpPr/>
          <p:nvPr/>
        </p:nvSpPr>
        <p:spPr>
          <a:xfrm>
            <a:off x="526944" y="5143411"/>
            <a:ext cx="2025756" cy="914221"/>
          </a:xfrm>
          <a:prstGeom prst="rect">
            <a:avLst/>
          </a:prstGeom>
          <a:solidFill>
            <a:schemeClr val="accent3">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14" name="Title 1">
            <a:extLst>
              <a:ext uri="{FF2B5EF4-FFF2-40B4-BE49-F238E27FC236}">
                <a16:creationId xmlns:a16="http://schemas.microsoft.com/office/drawing/2014/main" id="{34157F82-0375-B275-7884-42CD2EE71398}"/>
              </a:ext>
            </a:extLst>
          </p:cNvPr>
          <p:cNvSpPr txBox="1">
            <a:spLocks/>
          </p:cNvSpPr>
          <p:nvPr/>
        </p:nvSpPr>
        <p:spPr bwMode="gray">
          <a:xfrm>
            <a:off x="693681" y="5288597"/>
            <a:ext cx="163961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Manage Expectation</a:t>
            </a:r>
          </a:p>
        </p:txBody>
      </p:sp>
      <p:sp>
        <p:nvSpPr>
          <p:cNvPr id="15" name="Rectangle 14">
            <a:extLst>
              <a:ext uri="{FF2B5EF4-FFF2-40B4-BE49-F238E27FC236}">
                <a16:creationId xmlns:a16="http://schemas.microsoft.com/office/drawing/2014/main" id="{5DDE8BB2-A721-AA70-E66C-CDAA4B3B68DC}"/>
              </a:ext>
            </a:extLst>
          </p:cNvPr>
          <p:cNvSpPr/>
          <p:nvPr/>
        </p:nvSpPr>
        <p:spPr>
          <a:xfrm>
            <a:off x="3117903" y="1875764"/>
            <a:ext cx="3616271" cy="4181868"/>
          </a:xfrm>
          <a:prstGeom prst="rect">
            <a:avLst/>
          </a:prstGeom>
          <a:solidFill>
            <a:srgbClr val="243782">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16" name="Title 1">
            <a:extLst>
              <a:ext uri="{FF2B5EF4-FFF2-40B4-BE49-F238E27FC236}">
                <a16:creationId xmlns:a16="http://schemas.microsoft.com/office/drawing/2014/main" id="{AFA2B21C-DF8C-8D40-D497-BA63C7B86605}"/>
              </a:ext>
            </a:extLst>
          </p:cNvPr>
          <p:cNvSpPr txBox="1">
            <a:spLocks/>
          </p:cNvSpPr>
          <p:nvPr/>
        </p:nvSpPr>
        <p:spPr bwMode="gray">
          <a:xfrm>
            <a:off x="3403494" y="2204738"/>
            <a:ext cx="3044931" cy="1969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285750" lvl="0" indent="-285750" defTabSz="913526">
              <a:spcAft>
                <a:spcPts val="1200"/>
              </a:spcAft>
              <a:buFont typeface="Arial" panose="020B0604020202020204" pitchFamily="34" charset="0"/>
              <a:buChar char="•"/>
              <a:tabLst>
                <a:tab pos="275353" algn="l"/>
              </a:tabLst>
              <a:defRPr/>
            </a:pPr>
            <a:r>
              <a:rPr lang="en-US" sz="1800" kern="0">
                <a:solidFill>
                  <a:srgbClr val="000000">
                    <a:lumMod val="75000"/>
                    <a:lumOff val="25000"/>
                  </a:srgbClr>
                </a:solidFill>
                <a:latin typeface="Arial (Headings)"/>
                <a:cs typeface="Calibri"/>
              </a:rPr>
              <a:t>Thank the customer for their interest in your product</a:t>
            </a:r>
          </a:p>
          <a:p>
            <a:pPr marL="285750" lvl="0" indent="-285750" defTabSz="913526">
              <a:spcAft>
                <a:spcPts val="1200"/>
              </a:spcAft>
              <a:buFont typeface="Arial" panose="020B0604020202020204" pitchFamily="34" charset="0"/>
              <a:buChar char="•"/>
              <a:tabLst>
                <a:tab pos="275353" algn="l"/>
              </a:tabLst>
              <a:defRPr/>
            </a:pPr>
            <a:r>
              <a:rPr lang="en-US" sz="1800" kern="0">
                <a:solidFill>
                  <a:srgbClr val="000000">
                    <a:lumMod val="75000"/>
                    <a:lumOff val="25000"/>
                  </a:srgbClr>
                </a:solidFill>
                <a:latin typeface="Arial (Headings)"/>
                <a:cs typeface="Calibri"/>
              </a:rPr>
              <a:t>Introduce yourself (Name and Job title)</a:t>
            </a:r>
          </a:p>
          <a:p>
            <a:pPr marL="285750" lvl="0" indent="-285750" defTabSz="913526">
              <a:spcAft>
                <a:spcPts val="1200"/>
              </a:spcAft>
              <a:buFont typeface="Arial" panose="020B0604020202020204" pitchFamily="34" charset="0"/>
              <a:buChar char="•"/>
              <a:tabLst>
                <a:tab pos="275353" algn="l"/>
              </a:tabLst>
              <a:defRPr/>
            </a:pPr>
            <a:r>
              <a:rPr lang="en-US" sz="1800" kern="0">
                <a:solidFill>
                  <a:srgbClr val="000000">
                    <a:lumMod val="75000"/>
                    <a:lumOff val="25000"/>
                  </a:srgbClr>
                </a:solidFill>
                <a:latin typeface="Arial (Headings)"/>
                <a:cs typeface="Calibri"/>
              </a:rPr>
              <a:t>Don’t forget your smile</a:t>
            </a:r>
          </a:p>
        </p:txBody>
      </p:sp>
      <p:cxnSp>
        <p:nvCxnSpPr>
          <p:cNvPr id="17" name="Straight Connector 16">
            <a:extLst>
              <a:ext uri="{FF2B5EF4-FFF2-40B4-BE49-F238E27FC236}">
                <a16:creationId xmlns:a16="http://schemas.microsoft.com/office/drawing/2014/main" id="{8F3E7D0A-52CD-3190-F6AC-BC5C1DE25234}"/>
              </a:ext>
            </a:extLst>
          </p:cNvPr>
          <p:cNvCxnSpPr>
            <a:cxnSpLocks/>
          </p:cNvCxnSpPr>
          <p:nvPr/>
        </p:nvCxnSpPr>
        <p:spPr>
          <a:xfrm>
            <a:off x="2552701" y="3351072"/>
            <a:ext cx="565202" cy="0"/>
          </a:xfrm>
          <a:prstGeom prst="line">
            <a:avLst/>
          </a:prstGeom>
          <a:ln w="28575">
            <a:solidFill>
              <a:srgbClr val="293878"/>
            </a:solidFill>
          </a:ln>
        </p:spPr>
        <p:style>
          <a:lnRef idx="1">
            <a:schemeClr val="accent3"/>
          </a:lnRef>
          <a:fillRef idx="0">
            <a:schemeClr val="accent3"/>
          </a:fillRef>
          <a:effectRef idx="0">
            <a:schemeClr val="accent3"/>
          </a:effectRef>
          <a:fontRef idx="minor">
            <a:schemeClr val="tx1"/>
          </a:fontRef>
        </p:style>
      </p:cxnSp>
      <p:sp>
        <p:nvSpPr>
          <p:cNvPr id="7" name="Title 1">
            <a:extLst>
              <a:ext uri="{FF2B5EF4-FFF2-40B4-BE49-F238E27FC236}">
                <a16:creationId xmlns:a16="http://schemas.microsoft.com/office/drawing/2014/main" id="{6D1D53C0-CC2C-A6BF-BE00-DBBFA6D3ED3A}"/>
              </a:ext>
            </a:extLst>
          </p:cNvPr>
          <p:cNvSpPr txBox="1">
            <a:spLocks/>
          </p:cNvSpPr>
          <p:nvPr/>
        </p:nvSpPr>
        <p:spPr bwMode="gray">
          <a:xfrm>
            <a:off x="526944" y="446725"/>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GREETING MADE EASY</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pic>
        <p:nvPicPr>
          <p:cNvPr id="18" name="Picture 17">
            <a:extLst>
              <a:ext uri="{FF2B5EF4-FFF2-40B4-BE49-F238E27FC236}">
                <a16:creationId xmlns:a16="http://schemas.microsoft.com/office/drawing/2014/main" id="{8F105CF3-D94C-F659-3172-F8DBA36B179D}"/>
              </a:ext>
            </a:extLst>
          </p:cNvPr>
          <p:cNvPicPr>
            <a:picLocks noChangeAspect="1"/>
          </p:cNvPicPr>
          <p:nvPr/>
        </p:nvPicPr>
        <p:blipFill rotWithShape="1">
          <a:blip r:embed="rId4"/>
          <a:srcRect l="20286" b="1980"/>
          <a:stretch/>
        </p:blipFill>
        <p:spPr>
          <a:xfrm>
            <a:off x="7567448" y="-46589"/>
            <a:ext cx="4624552" cy="6611112"/>
          </a:xfrm>
          <a:prstGeom prst="rect">
            <a:avLst/>
          </a:prstGeom>
        </p:spPr>
      </p:pic>
    </p:spTree>
    <p:custDataLst>
      <p:tags r:id="rId1"/>
    </p:custDataLst>
    <p:extLst>
      <p:ext uri="{BB962C8B-B14F-4D97-AF65-F5344CB8AC3E}">
        <p14:creationId xmlns:p14="http://schemas.microsoft.com/office/powerpoint/2010/main" val="3657957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8743DA-6506-3A5F-ADEE-6E6933AFDE7D}"/>
              </a:ext>
            </a:extLst>
          </p:cNvPr>
          <p:cNvSpPr/>
          <p:nvPr/>
        </p:nvSpPr>
        <p:spPr>
          <a:xfrm>
            <a:off x="526945" y="1886128"/>
            <a:ext cx="2025756" cy="914221"/>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4" name="Title 1">
            <a:extLst>
              <a:ext uri="{FF2B5EF4-FFF2-40B4-BE49-F238E27FC236}">
                <a16:creationId xmlns:a16="http://schemas.microsoft.com/office/drawing/2014/main" id="{EE7126D4-B2FD-0C9E-D266-8A6D8BE48718}"/>
              </a:ext>
            </a:extLst>
          </p:cNvPr>
          <p:cNvSpPr txBox="1">
            <a:spLocks/>
          </p:cNvSpPr>
          <p:nvPr/>
        </p:nvSpPr>
        <p:spPr bwMode="gray">
          <a:xfrm>
            <a:off x="855338" y="2066239"/>
            <a:ext cx="131997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Professional Appearance</a:t>
            </a:r>
          </a:p>
        </p:txBody>
      </p:sp>
      <p:sp>
        <p:nvSpPr>
          <p:cNvPr id="5" name="Rectangle 4">
            <a:extLst>
              <a:ext uri="{FF2B5EF4-FFF2-40B4-BE49-F238E27FC236}">
                <a16:creationId xmlns:a16="http://schemas.microsoft.com/office/drawing/2014/main" id="{49059E20-00B3-B426-71F7-BBDD1FCC4261}"/>
              </a:ext>
            </a:extLst>
          </p:cNvPr>
          <p:cNvSpPr/>
          <p:nvPr/>
        </p:nvSpPr>
        <p:spPr>
          <a:xfrm>
            <a:off x="526945" y="2971889"/>
            <a:ext cx="2025756" cy="914221"/>
          </a:xfrm>
          <a:prstGeom prst="rect">
            <a:avLst/>
          </a:prstGeom>
          <a:solidFill>
            <a:schemeClr val="accent3">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6" name="Title 1">
            <a:extLst>
              <a:ext uri="{FF2B5EF4-FFF2-40B4-BE49-F238E27FC236}">
                <a16:creationId xmlns:a16="http://schemas.microsoft.com/office/drawing/2014/main" id="{DB18649F-D1EB-FD1E-46F4-2379A1A19736}"/>
              </a:ext>
            </a:extLst>
          </p:cNvPr>
          <p:cNvSpPr txBox="1">
            <a:spLocks/>
          </p:cNvSpPr>
          <p:nvPr/>
        </p:nvSpPr>
        <p:spPr bwMode="gray">
          <a:xfrm>
            <a:off x="740979" y="3195903"/>
            <a:ext cx="143433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Introduction statement</a:t>
            </a:r>
          </a:p>
        </p:txBody>
      </p:sp>
      <p:sp>
        <p:nvSpPr>
          <p:cNvPr id="11" name="Rectangle 10">
            <a:extLst>
              <a:ext uri="{FF2B5EF4-FFF2-40B4-BE49-F238E27FC236}">
                <a16:creationId xmlns:a16="http://schemas.microsoft.com/office/drawing/2014/main" id="{096230DC-B337-4D3E-E4EC-6A70F2D00600}"/>
              </a:ext>
            </a:extLst>
          </p:cNvPr>
          <p:cNvSpPr/>
          <p:nvPr/>
        </p:nvSpPr>
        <p:spPr>
          <a:xfrm>
            <a:off x="526944" y="4057650"/>
            <a:ext cx="2025756" cy="914221"/>
          </a:xfrm>
          <a:prstGeom prst="rect">
            <a:avLst/>
          </a:prstGeom>
          <a:solidFill>
            <a:schemeClr val="accent3">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12" name="Title 1">
            <a:extLst>
              <a:ext uri="{FF2B5EF4-FFF2-40B4-BE49-F238E27FC236}">
                <a16:creationId xmlns:a16="http://schemas.microsoft.com/office/drawing/2014/main" id="{DEA8C34F-F092-1211-83E6-3AC7573689BA}"/>
              </a:ext>
            </a:extLst>
          </p:cNvPr>
          <p:cNvSpPr txBox="1">
            <a:spLocks/>
          </p:cNvSpPr>
          <p:nvPr/>
        </p:nvSpPr>
        <p:spPr bwMode="gray">
          <a:xfrm>
            <a:off x="657231" y="4218600"/>
            <a:ext cx="17233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Summarize the previous call</a:t>
            </a:r>
          </a:p>
        </p:txBody>
      </p:sp>
      <p:sp>
        <p:nvSpPr>
          <p:cNvPr id="13" name="Rectangle 12">
            <a:extLst>
              <a:ext uri="{FF2B5EF4-FFF2-40B4-BE49-F238E27FC236}">
                <a16:creationId xmlns:a16="http://schemas.microsoft.com/office/drawing/2014/main" id="{B1B514E4-FF49-A073-6DE0-FEB15C368EAB}"/>
              </a:ext>
            </a:extLst>
          </p:cNvPr>
          <p:cNvSpPr/>
          <p:nvPr/>
        </p:nvSpPr>
        <p:spPr>
          <a:xfrm>
            <a:off x="526944" y="5143411"/>
            <a:ext cx="2025756" cy="914221"/>
          </a:xfrm>
          <a:prstGeom prst="rect">
            <a:avLst/>
          </a:prstGeom>
          <a:solidFill>
            <a:schemeClr val="accent3">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14" name="Title 1">
            <a:extLst>
              <a:ext uri="{FF2B5EF4-FFF2-40B4-BE49-F238E27FC236}">
                <a16:creationId xmlns:a16="http://schemas.microsoft.com/office/drawing/2014/main" id="{34157F82-0375-B275-7884-42CD2EE71398}"/>
              </a:ext>
            </a:extLst>
          </p:cNvPr>
          <p:cNvSpPr txBox="1">
            <a:spLocks/>
          </p:cNvSpPr>
          <p:nvPr/>
        </p:nvSpPr>
        <p:spPr bwMode="gray">
          <a:xfrm>
            <a:off x="693681" y="5288597"/>
            <a:ext cx="163961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Manage Expectation</a:t>
            </a:r>
          </a:p>
        </p:txBody>
      </p:sp>
      <p:sp>
        <p:nvSpPr>
          <p:cNvPr id="15" name="Rectangle 14">
            <a:extLst>
              <a:ext uri="{FF2B5EF4-FFF2-40B4-BE49-F238E27FC236}">
                <a16:creationId xmlns:a16="http://schemas.microsoft.com/office/drawing/2014/main" id="{5DDE8BB2-A721-AA70-E66C-CDAA4B3B68DC}"/>
              </a:ext>
            </a:extLst>
          </p:cNvPr>
          <p:cNvSpPr/>
          <p:nvPr/>
        </p:nvSpPr>
        <p:spPr>
          <a:xfrm>
            <a:off x="3117903" y="1875764"/>
            <a:ext cx="3616271" cy="4181868"/>
          </a:xfrm>
          <a:prstGeom prst="rect">
            <a:avLst/>
          </a:prstGeom>
          <a:solidFill>
            <a:srgbClr val="243782">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16" name="Title 1">
            <a:extLst>
              <a:ext uri="{FF2B5EF4-FFF2-40B4-BE49-F238E27FC236}">
                <a16:creationId xmlns:a16="http://schemas.microsoft.com/office/drawing/2014/main" id="{AFA2B21C-DF8C-8D40-D497-BA63C7B86605}"/>
              </a:ext>
            </a:extLst>
          </p:cNvPr>
          <p:cNvSpPr txBox="1">
            <a:spLocks/>
          </p:cNvSpPr>
          <p:nvPr/>
        </p:nvSpPr>
        <p:spPr bwMode="gray">
          <a:xfrm>
            <a:off x="3403494" y="2204738"/>
            <a:ext cx="3044931"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285750" lvl="0" indent="-285750" defTabSz="913526">
              <a:spcAft>
                <a:spcPts val="1200"/>
              </a:spcAft>
              <a:buFont typeface="Arial" panose="020B0604020202020204" pitchFamily="34" charset="0"/>
              <a:buChar char="•"/>
              <a:tabLst>
                <a:tab pos="275353" algn="l"/>
              </a:tabLst>
              <a:defRPr/>
            </a:pPr>
            <a:r>
              <a:rPr lang="en-US" sz="1800" kern="0">
                <a:solidFill>
                  <a:srgbClr val="000000">
                    <a:lumMod val="75000"/>
                    <a:lumOff val="25000"/>
                  </a:srgbClr>
                </a:solidFill>
                <a:latin typeface="Arial (Headings)"/>
                <a:cs typeface="Calibri"/>
              </a:rPr>
              <a:t>Summarize what you agreed on during your previous call (Model of Interest, Current Vehicle, etc.)</a:t>
            </a:r>
          </a:p>
        </p:txBody>
      </p:sp>
      <p:cxnSp>
        <p:nvCxnSpPr>
          <p:cNvPr id="17" name="Straight Connector 16">
            <a:extLst>
              <a:ext uri="{FF2B5EF4-FFF2-40B4-BE49-F238E27FC236}">
                <a16:creationId xmlns:a16="http://schemas.microsoft.com/office/drawing/2014/main" id="{8F3E7D0A-52CD-3190-F6AC-BC5C1DE25234}"/>
              </a:ext>
            </a:extLst>
          </p:cNvPr>
          <p:cNvCxnSpPr>
            <a:cxnSpLocks/>
          </p:cNvCxnSpPr>
          <p:nvPr/>
        </p:nvCxnSpPr>
        <p:spPr>
          <a:xfrm>
            <a:off x="2552701" y="4486194"/>
            <a:ext cx="565202" cy="0"/>
          </a:xfrm>
          <a:prstGeom prst="line">
            <a:avLst/>
          </a:prstGeom>
          <a:ln w="28575">
            <a:solidFill>
              <a:srgbClr val="293878"/>
            </a:solidFill>
          </a:ln>
        </p:spPr>
        <p:style>
          <a:lnRef idx="1">
            <a:schemeClr val="accent3"/>
          </a:lnRef>
          <a:fillRef idx="0">
            <a:schemeClr val="accent3"/>
          </a:fillRef>
          <a:effectRef idx="0">
            <a:schemeClr val="accent3"/>
          </a:effectRef>
          <a:fontRef idx="minor">
            <a:schemeClr val="tx1"/>
          </a:fontRef>
        </p:style>
      </p:cxnSp>
      <p:sp>
        <p:nvSpPr>
          <p:cNvPr id="7" name="Title 1">
            <a:extLst>
              <a:ext uri="{FF2B5EF4-FFF2-40B4-BE49-F238E27FC236}">
                <a16:creationId xmlns:a16="http://schemas.microsoft.com/office/drawing/2014/main" id="{6D1D53C0-CC2C-A6BF-BE00-DBBFA6D3ED3A}"/>
              </a:ext>
            </a:extLst>
          </p:cNvPr>
          <p:cNvSpPr txBox="1">
            <a:spLocks/>
          </p:cNvSpPr>
          <p:nvPr/>
        </p:nvSpPr>
        <p:spPr bwMode="gray">
          <a:xfrm>
            <a:off x="526944" y="446725"/>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GREETING MADE EASY</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pic>
        <p:nvPicPr>
          <p:cNvPr id="18" name="Picture 17">
            <a:extLst>
              <a:ext uri="{FF2B5EF4-FFF2-40B4-BE49-F238E27FC236}">
                <a16:creationId xmlns:a16="http://schemas.microsoft.com/office/drawing/2014/main" id="{8F105CF3-D94C-F659-3172-F8DBA36B179D}"/>
              </a:ext>
            </a:extLst>
          </p:cNvPr>
          <p:cNvPicPr>
            <a:picLocks noChangeAspect="1"/>
          </p:cNvPicPr>
          <p:nvPr/>
        </p:nvPicPr>
        <p:blipFill rotWithShape="1">
          <a:blip r:embed="rId4"/>
          <a:srcRect l="20286" b="1980"/>
          <a:stretch/>
        </p:blipFill>
        <p:spPr>
          <a:xfrm>
            <a:off x="7567448" y="-46589"/>
            <a:ext cx="4624552" cy="6611112"/>
          </a:xfrm>
          <a:prstGeom prst="rect">
            <a:avLst/>
          </a:prstGeom>
        </p:spPr>
      </p:pic>
    </p:spTree>
    <p:custDataLst>
      <p:tags r:id="rId1"/>
    </p:custDataLst>
    <p:extLst>
      <p:ext uri="{BB962C8B-B14F-4D97-AF65-F5344CB8AC3E}">
        <p14:creationId xmlns:p14="http://schemas.microsoft.com/office/powerpoint/2010/main" val="1471744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8743DA-6506-3A5F-ADEE-6E6933AFDE7D}"/>
              </a:ext>
            </a:extLst>
          </p:cNvPr>
          <p:cNvSpPr/>
          <p:nvPr/>
        </p:nvSpPr>
        <p:spPr>
          <a:xfrm>
            <a:off x="526945" y="1886128"/>
            <a:ext cx="2025756" cy="914221"/>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4" name="Title 1">
            <a:extLst>
              <a:ext uri="{FF2B5EF4-FFF2-40B4-BE49-F238E27FC236}">
                <a16:creationId xmlns:a16="http://schemas.microsoft.com/office/drawing/2014/main" id="{EE7126D4-B2FD-0C9E-D266-8A6D8BE48718}"/>
              </a:ext>
            </a:extLst>
          </p:cNvPr>
          <p:cNvSpPr txBox="1">
            <a:spLocks/>
          </p:cNvSpPr>
          <p:nvPr/>
        </p:nvSpPr>
        <p:spPr bwMode="gray">
          <a:xfrm>
            <a:off x="855338" y="2066239"/>
            <a:ext cx="131997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Professional Appearance</a:t>
            </a:r>
          </a:p>
        </p:txBody>
      </p:sp>
      <p:sp>
        <p:nvSpPr>
          <p:cNvPr id="5" name="Rectangle 4">
            <a:extLst>
              <a:ext uri="{FF2B5EF4-FFF2-40B4-BE49-F238E27FC236}">
                <a16:creationId xmlns:a16="http://schemas.microsoft.com/office/drawing/2014/main" id="{49059E20-00B3-B426-71F7-BBDD1FCC4261}"/>
              </a:ext>
            </a:extLst>
          </p:cNvPr>
          <p:cNvSpPr/>
          <p:nvPr/>
        </p:nvSpPr>
        <p:spPr>
          <a:xfrm>
            <a:off x="526945" y="2971889"/>
            <a:ext cx="2025756" cy="914221"/>
          </a:xfrm>
          <a:prstGeom prst="rect">
            <a:avLst/>
          </a:prstGeom>
          <a:solidFill>
            <a:schemeClr val="accent3">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6" name="Title 1">
            <a:extLst>
              <a:ext uri="{FF2B5EF4-FFF2-40B4-BE49-F238E27FC236}">
                <a16:creationId xmlns:a16="http://schemas.microsoft.com/office/drawing/2014/main" id="{DB18649F-D1EB-FD1E-46F4-2379A1A19736}"/>
              </a:ext>
            </a:extLst>
          </p:cNvPr>
          <p:cNvSpPr txBox="1">
            <a:spLocks/>
          </p:cNvSpPr>
          <p:nvPr/>
        </p:nvSpPr>
        <p:spPr bwMode="gray">
          <a:xfrm>
            <a:off x="740979" y="3195903"/>
            <a:ext cx="143433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Introduction statement</a:t>
            </a:r>
          </a:p>
        </p:txBody>
      </p:sp>
      <p:sp>
        <p:nvSpPr>
          <p:cNvPr id="11" name="Rectangle 10">
            <a:extLst>
              <a:ext uri="{FF2B5EF4-FFF2-40B4-BE49-F238E27FC236}">
                <a16:creationId xmlns:a16="http://schemas.microsoft.com/office/drawing/2014/main" id="{096230DC-B337-4D3E-E4EC-6A70F2D00600}"/>
              </a:ext>
            </a:extLst>
          </p:cNvPr>
          <p:cNvSpPr/>
          <p:nvPr/>
        </p:nvSpPr>
        <p:spPr>
          <a:xfrm>
            <a:off x="526944" y="4057650"/>
            <a:ext cx="2025756" cy="914221"/>
          </a:xfrm>
          <a:prstGeom prst="rect">
            <a:avLst/>
          </a:prstGeom>
          <a:solidFill>
            <a:schemeClr val="accent3">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12" name="Title 1">
            <a:extLst>
              <a:ext uri="{FF2B5EF4-FFF2-40B4-BE49-F238E27FC236}">
                <a16:creationId xmlns:a16="http://schemas.microsoft.com/office/drawing/2014/main" id="{DEA8C34F-F092-1211-83E6-3AC7573689BA}"/>
              </a:ext>
            </a:extLst>
          </p:cNvPr>
          <p:cNvSpPr txBox="1">
            <a:spLocks/>
          </p:cNvSpPr>
          <p:nvPr/>
        </p:nvSpPr>
        <p:spPr bwMode="gray">
          <a:xfrm>
            <a:off x="657231" y="4218600"/>
            <a:ext cx="17233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Summarize the previous call</a:t>
            </a:r>
          </a:p>
        </p:txBody>
      </p:sp>
      <p:sp>
        <p:nvSpPr>
          <p:cNvPr id="13" name="Rectangle 12">
            <a:extLst>
              <a:ext uri="{FF2B5EF4-FFF2-40B4-BE49-F238E27FC236}">
                <a16:creationId xmlns:a16="http://schemas.microsoft.com/office/drawing/2014/main" id="{B1B514E4-FF49-A073-6DE0-FEB15C368EAB}"/>
              </a:ext>
            </a:extLst>
          </p:cNvPr>
          <p:cNvSpPr/>
          <p:nvPr/>
        </p:nvSpPr>
        <p:spPr>
          <a:xfrm>
            <a:off x="526944" y="5143411"/>
            <a:ext cx="2025756" cy="914221"/>
          </a:xfrm>
          <a:prstGeom prst="rect">
            <a:avLst/>
          </a:prstGeom>
          <a:solidFill>
            <a:schemeClr val="accent3">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14" name="Title 1">
            <a:extLst>
              <a:ext uri="{FF2B5EF4-FFF2-40B4-BE49-F238E27FC236}">
                <a16:creationId xmlns:a16="http://schemas.microsoft.com/office/drawing/2014/main" id="{34157F82-0375-B275-7884-42CD2EE71398}"/>
              </a:ext>
            </a:extLst>
          </p:cNvPr>
          <p:cNvSpPr txBox="1">
            <a:spLocks/>
          </p:cNvSpPr>
          <p:nvPr/>
        </p:nvSpPr>
        <p:spPr bwMode="gray">
          <a:xfrm>
            <a:off x="693681" y="5288597"/>
            <a:ext cx="163961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Manage Expectation</a:t>
            </a:r>
          </a:p>
        </p:txBody>
      </p:sp>
      <p:sp>
        <p:nvSpPr>
          <p:cNvPr id="15" name="Rectangle 14">
            <a:extLst>
              <a:ext uri="{FF2B5EF4-FFF2-40B4-BE49-F238E27FC236}">
                <a16:creationId xmlns:a16="http://schemas.microsoft.com/office/drawing/2014/main" id="{5DDE8BB2-A721-AA70-E66C-CDAA4B3B68DC}"/>
              </a:ext>
            </a:extLst>
          </p:cNvPr>
          <p:cNvSpPr/>
          <p:nvPr/>
        </p:nvSpPr>
        <p:spPr>
          <a:xfrm>
            <a:off x="3117903" y="1875764"/>
            <a:ext cx="3616271" cy="4181868"/>
          </a:xfrm>
          <a:prstGeom prst="rect">
            <a:avLst/>
          </a:prstGeom>
          <a:solidFill>
            <a:srgbClr val="243782">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16" name="Title 1">
            <a:extLst>
              <a:ext uri="{FF2B5EF4-FFF2-40B4-BE49-F238E27FC236}">
                <a16:creationId xmlns:a16="http://schemas.microsoft.com/office/drawing/2014/main" id="{AFA2B21C-DF8C-8D40-D497-BA63C7B86605}"/>
              </a:ext>
            </a:extLst>
          </p:cNvPr>
          <p:cNvSpPr txBox="1">
            <a:spLocks/>
          </p:cNvSpPr>
          <p:nvPr/>
        </p:nvSpPr>
        <p:spPr bwMode="gray">
          <a:xfrm>
            <a:off x="3403494" y="2204738"/>
            <a:ext cx="3044931"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285750" lvl="0" indent="-285750" defTabSz="913526">
              <a:spcAft>
                <a:spcPts val="1200"/>
              </a:spcAft>
              <a:buFont typeface="Arial" panose="020B0604020202020204" pitchFamily="34" charset="0"/>
              <a:buChar char="•"/>
              <a:tabLst>
                <a:tab pos="275353" algn="l"/>
              </a:tabLst>
              <a:defRPr/>
            </a:pPr>
            <a:r>
              <a:rPr lang="en-US" sz="1800" kern="0">
                <a:solidFill>
                  <a:srgbClr val="000000">
                    <a:lumMod val="75000"/>
                    <a:lumOff val="25000"/>
                  </a:srgbClr>
                </a:solidFill>
                <a:latin typeface="Arial (Headings)"/>
                <a:cs typeface="Calibri"/>
              </a:rPr>
              <a:t>Briefly describe to your customer what is going to happen (the process that you will take him/her through) </a:t>
            </a:r>
          </a:p>
        </p:txBody>
      </p:sp>
      <p:cxnSp>
        <p:nvCxnSpPr>
          <p:cNvPr id="17" name="Straight Connector 16">
            <a:extLst>
              <a:ext uri="{FF2B5EF4-FFF2-40B4-BE49-F238E27FC236}">
                <a16:creationId xmlns:a16="http://schemas.microsoft.com/office/drawing/2014/main" id="{8F3E7D0A-52CD-3190-F6AC-BC5C1DE25234}"/>
              </a:ext>
            </a:extLst>
          </p:cNvPr>
          <p:cNvCxnSpPr>
            <a:cxnSpLocks/>
          </p:cNvCxnSpPr>
          <p:nvPr/>
        </p:nvCxnSpPr>
        <p:spPr>
          <a:xfrm>
            <a:off x="2552701" y="5605547"/>
            <a:ext cx="565202" cy="0"/>
          </a:xfrm>
          <a:prstGeom prst="line">
            <a:avLst/>
          </a:prstGeom>
          <a:ln w="28575">
            <a:solidFill>
              <a:srgbClr val="293878"/>
            </a:solidFill>
          </a:ln>
        </p:spPr>
        <p:style>
          <a:lnRef idx="1">
            <a:schemeClr val="accent3"/>
          </a:lnRef>
          <a:fillRef idx="0">
            <a:schemeClr val="accent3"/>
          </a:fillRef>
          <a:effectRef idx="0">
            <a:schemeClr val="accent3"/>
          </a:effectRef>
          <a:fontRef idx="minor">
            <a:schemeClr val="tx1"/>
          </a:fontRef>
        </p:style>
      </p:cxnSp>
      <p:sp>
        <p:nvSpPr>
          <p:cNvPr id="7" name="Title 1">
            <a:extLst>
              <a:ext uri="{FF2B5EF4-FFF2-40B4-BE49-F238E27FC236}">
                <a16:creationId xmlns:a16="http://schemas.microsoft.com/office/drawing/2014/main" id="{6D1D53C0-CC2C-A6BF-BE00-DBBFA6D3ED3A}"/>
              </a:ext>
            </a:extLst>
          </p:cNvPr>
          <p:cNvSpPr txBox="1">
            <a:spLocks/>
          </p:cNvSpPr>
          <p:nvPr/>
        </p:nvSpPr>
        <p:spPr bwMode="gray">
          <a:xfrm>
            <a:off x="526944" y="446725"/>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GREETING MADE EASY</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pic>
        <p:nvPicPr>
          <p:cNvPr id="18" name="Picture 17">
            <a:extLst>
              <a:ext uri="{FF2B5EF4-FFF2-40B4-BE49-F238E27FC236}">
                <a16:creationId xmlns:a16="http://schemas.microsoft.com/office/drawing/2014/main" id="{8F105CF3-D94C-F659-3172-F8DBA36B179D}"/>
              </a:ext>
            </a:extLst>
          </p:cNvPr>
          <p:cNvPicPr>
            <a:picLocks noChangeAspect="1"/>
          </p:cNvPicPr>
          <p:nvPr/>
        </p:nvPicPr>
        <p:blipFill rotWithShape="1">
          <a:blip r:embed="rId4"/>
          <a:srcRect l="20286" b="1980"/>
          <a:stretch/>
        </p:blipFill>
        <p:spPr>
          <a:xfrm>
            <a:off x="7567448" y="-46589"/>
            <a:ext cx="4624552" cy="6611112"/>
          </a:xfrm>
          <a:prstGeom prst="rect">
            <a:avLst/>
          </a:prstGeom>
        </p:spPr>
      </p:pic>
    </p:spTree>
    <p:custDataLst>
      <p:tags r:id="rId1"/>
    </p:custDataLst>
    <p:extLst>
      <p:ext uri="{BB962C8B-B14F-4D97-AF65-F5344CB8AC3E}">
        <p14:creationId xmlns:p14="http://schemas.microsoft.com/office/powerpoint/2010/main" val="48797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68985" y="756449"/>
            <a:ext cx="5127658" cy="3803690"/>
          </a:xfrm>
          <a:prstGeom prst="rect">
            <a:avLst/>
          </a:prstGeom>
          <a:noFill/>
        </p:spPr>
        <p:txBody>
          <a:bodyPr wrap="square" lIns="90000" tIns="46800" rIns="90000" rtlCol="0">
            <a:noAutofit/>
          </a:bodyPr>
          <a:lstStyle/>
          <a:p>
            <a:endParaRPr lang="en-US" sz="2100">
              <a:solidFill>
                <a:schemeClr val="bg1">
                  <a:lumMod val="50000"/>
                </a:schemeClr>
              </a:solidFill>
              <a:latin typeface="Arial" panose="020B0604020202020204" pitchFamily="34" charset="0"/>
              <a:ea typeface="Open Sans Regular" charset="0"/>
              <a:cs typeface="Arial" panose="020B0604020202020204" pitchFamily="34" charset="0"/>
            </a:endParaRPr>
          </a:p>
          <a:p>
            <a:pPr marL="342900" indent="-342900">
              <a:buFont typeface="Arial" panose="020B0604020202020204" pitchFamily="34" charset="0"/>
              <a:buChar char="•"/>
            </a:pPr>
            <a:r>
              <a:rPr lang="en-US">
                <a:solidFill>
                  <a:srgbClr val="1B6CB3"/>
                </a:solidFill>
                <a:latin typeface="Arial" panose="020B0604020202020204" pitchFamily="34" charset="0"/>
                <a:ea typeface="Open Sans Regular" charset="0"/>
                <a:cs typeface="Arial" panose="020B0604020202020204" pitchFamily="34" charset="0"/>
              </a:rPr>
              <a:t>Personalized, tailored to that customer’s needs and interests</a:t>
            </a:r>
          </a:p>
          <a:p>
            <a:pPr marL="342900" indent="-342900">
              <a:buFont typeface="Arial" panose="020B0604020202020204" pitchFamily="34" charset="0"/>
              <a:buChar char="•"/>
            </a:pPr>
            <a:endParaRPr lang="en-US">
              <a:solidFill>
                <a:srgbClr val="1B6CB3"/>
              </a:solidFill>
              <a:latin typeface="Arial" panose="020B0604020202020204" pitchFamily="34" charset="0"/>
              <a:ea typeface="Open Sans Regular" charset="0"/>
              <a:cs typeface="Arial" panose="020B0604020202020204" pitchFamily="34" charset="0"/>
            </a:endParaRPr>
          </a:p>
          <a:p>
            <a:pPr marL="342900" indent="-342900">
              <a:buFont typeface="Arial" panose="020B0604020202020204" pitchFamily="34" charset="0"/>
              <a:buChar char="•"/>
            </a:pPr>
            <a:r>
              <a:rPr lang="en-US">
                <a:solidFill>
                  <a:srgbClr val="1B6CB3"/>
                </a:solidFill>
                <a:latin typeface="Arial" panose="020B0604020202020204" pitchFamily="34" charset="0"/>
                <a:ea typeface="Open Sans Regular" charset="0"/>
                <a:cs typeface="Arial" panose="020B0604020202020204" pitchFamily="34" charset="0"/>
              </a:rPr>
              <a:t>Attentive, listening, exploring preferences</a:t>
            </a:r>
          </a:p>
          <a:p>
            <a:pPr marL="342900" indent="-342900">
              <a:buFont typeface="Arial" panose="020B0604020202020204" pitchFamily="34" charset="0"/>
              <a:buChar char="•"/>
            </a:pPr>
            <a:endParaRPr lang="en-US">
              <a:solidFill>
                <a:srgbClr val="1B6CB3"/>
              </a:solidFill>
              <a:latin typeface="Arial" panose="020B0604020202020204" pitchFamily="34" charset="0"/>
              <a:ea typeface="Open Sans Regular" charset="0"/>
              <a:cs typeface="Arial" panose="020B0604020202020204" pitchFamily="34" charset="0"/>
            </a:endParaRPr>
          </a:p>
          <a:p>
            <a:pPr marL="342900" indent="-342900">
              <a:buFont typeface="Arial" panose="020B0604020202020204" pitchFamily="34" charset="0"/>
              <a:buChar char="•"/>
            </a:pPr>
            <a:r>
              <a:rPr lang="en-US">
                <a:solidFill>
                  <a:srgbClr val="1B6CB3"/>
                </a:solidFill>
                <a:latin typeface="Arial" panose="020B0604020202020204" pitchFamily="34" charset="0"/>
                <a:ea typeface="Open Sans Regular" charset="0"/>
                <a:cs typeface="Arial" panose="020B0604020202020204" pitchFamily="34" charset="0"/>
              </a:rPr>
              <a:t>Detailed with thoughtful touches</a:t>
            </a:r>
          </a:p>
          <a:p>
            <a:pPr marL="342900" indent="-342900">
              <a:buFont typeface="Arial" panose="020B0604020202020204" pitchFamily="34" charset="0"/>
              <a:buChar char="•"/>
            </a:pPr>
            <a:endParaRPr lang="en-US">
              <a:solidFill>
                <a:srgbClr val="1B6CB3"/>
              </a:solidFill>
              <a:latin typeface="Arial" panose="020B0604020202020204" pitchFamily="34" charset="0"/>
              <a:ea typeface="Open Sans Regular" charset="0"/>
              <a:cs typeface="Arial" panose="020B0604020202020204" pitchFamily="34" charset="0"/>
            </a:endParaRPr>
          </a:p>
          <a:p>
            <a:pPr marL="342900" indent="-342900">
              <a:buFont typeface="Arial" panose="020B0604020202020204" pitchFamily="34" charset="0"/>
              <a:buChar char="•"/>
            </a:pPr>
            <a:r>
              <a:rPr lang="en-US">
                <a:solidFill>
                  <a:srgbClr val="1B6CB3"/>
                </a:solidFill>
                <a:latin typeface="Arial" panose="020B0604020202020204" pitchFamily="34" charset="0"/>
                <a:ea typeface="Open Sans Regular" charset="0"/>
                <a:cs typeface="Arial" panose="020B0604020202020204" pitchFamily="34" charset="0"/>
              </a:rPr>
              <a:t>Consultative, relationship-based</a:t>
            </a:r>
          </a:p>
          <a:p>
            <a:pPr marL="342900" indent="-342900">
              <a:buFont typeface="Arial" panose="020B0604020202020204" pitchFamily="34" charset="0"/>
              <a:buChar char="•"/>
            </a:pPr>
            <a:endParaRPr lang="en-US">
              <a:solidFill>
                <a:srgbClr val="1B6CB3"/>
              </a:solidFill>
              <a:latin typeface="Arial" panose="020B0604020202020204" pitchFamily="34" charset="0"/>
              <a:ea typeface="Open Sans Regular" charset="0"/>
              <a:cs typeface="Arial" panose="020B0604020202020204" pitchFamily="34" charset="0"/>
            </a:endParaRPr>
          </a:p>
          <a:p>
            <a:pPr marL="342900" indent="-342900">
              <a:buFont typeface="Arial" panose="020B0604020202020204" pitchFamily="34" charset="0"/>
              <a:buChar char="•"/>
            </a:pPr>
            <a:r>
              <a:rPr lang="en-US">
                <a:solidFill>
                  <a:srgbClr val="1B6CB3"/>
                </a:solidFill>
                <a:latin typeface="Arial" panose="020B0604020202020204" pitchFamily="34" charset="0"/>
                <a:ea typeface="Open Sans Regular" charset="0"/>
                <a:cs typeface="Arial" panose="020B0604020202020204" pitchFamily="34" charset="0"/>
              </a:rPr>
              <a:t>Endures over time</a:t>
            </a:r>
          </a:p>
          <a:p>
            <a:pPr marL="342900" indent="-342900">
              <a:buFont typeface="Arial" panose="020B0604020202020204" pitchFamily="34" charset="0"/>
              <a:buChar char="•"/>
            </a:pPr>
            <a:endParaRPr lang="en-US">
              <a:solidFill>
                <a:srgbClr val="1B6CB3"/>
              </a:solidFill>
              <a:latin typeface="Arial" panose="020B0604020202020204" pitchFamily="34" charset="0"/>
              <a:ea typeface="Open Sans Regular" charset="0"/>
              <a:cs typeface="Arial" panose="020B0604020202020204" pitchFamily="34" charset="0"/>
            </a:endParaRPr>
          </a:p>
          <a:p>
            <a:pPr marL="342900" indent="-342900">
              <a:buFont typeface="Arial" panose="020B0604020202020204" pitchFamily="34" charset="0"/>
              <a:buChar char="•"/>
            </a:pPr>
            <a:r>
              <a:rPr lang="en-US">
                <a:solidFill>
                  <a:srgbClr val="1B6CB3"/>
                </a:solidFill>
                <a:latin typeface="Arial" panose="020B0604020202020204" pitchFamily="34" charset="0"/>
                <a:ea typeface="Open Sans Regular" charset="0"/>
                <a:cs typeface="Arial" panose="020B0604020202020204" pitchFamily="34" charset="0"/>
              </a:rPr>
              <a:t>Transparent, honest, credible</a:t>
            </a:r>
          </a:p>
        </p:txBody>
      </p:sp>
      <p:sp>
        <p:nvSpPr>
          <p:cNvPr id="3" name="Text Placeholder 1">
            <a:extLst>
              <a:ext uri="{FF2B5EF4-FFF2-40B4-BE49-F238E27FC236}">
                <a16:creationId xmlns:a16="http://schemas.microsoft.com/office/drawing/2014/main" id="{1E4D4E59-B21E-A8B3-9109-DF347FA2D396}"/>
              </a:ext>
            </a:extLst>
          </p:cNvPr>
          <p:cNvSpPr txBox="1">
            <a:spLocks/>
          </p:cNvSpPr>
          <p:nvPr/>
        </p:nvSpPr>
        <p:spPr>
          <a:xfrm>
            <a:off x="323850" y="187987"/>
            <a:ext cx="11544300" cy="380475"/>
          </a:xfrm>
          <a:prstGeom prst="rect">
            <a:avLst/>
          </a:prstGeom>
        </p:spPr>
        <p:txBody>
          <a:bodyPr/>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lvl="0">
              <a:buClr>
                <a:srgbClr val="005BAA"/>
              </a:buClr>
              <a:defRPr/>
            </a:pPr>
            <a:r>
              <a:rPr lang="en-US" sz="2000" b="1" kern="0">
                <a:solidFill>
                  <a:srgbClr val="005BAA"/>
                </a:solidFill>
                <a:latin typeface="Arial (Headings)"/>
              </a:rPr>
              <a:t>WHAT DEFINES EXCEPTIONAL EXPERIENCE </a:t>
            </a:r>
          </a:p>
        </p:txBody>
      </p:sp>
      <p:pic>
        <p:nvPicPr>
          <p:cNvPr id="2" name="Picture 2" descr="First European Polestar 2 customer car delivered">
            <a:extLst>
              <a:ext uri="{FF2B5EF4-FFF2-40B4-BE49-F238E27FC236}">
                <a16:creationId xmlns:a16="http://schemas.microsoft.com/office/drawing/2014/main" id="{B2322578-E4B6-1FB1-0222-9BFA8CAB976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190" r="17625" b="6794"/>
          <a:stretch/>
        </p:blipFill>
        <p:spPr bwMode="auto">
          <a:xfrm>
            <a:off x="6548245" y="0"/>
            <a:ext cx="5654398" cy="65659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10359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2BFF6F-53DA-437C-DE68-ECA2A13F0C3E}"/>
              </a:ext>
            </a:extLst>
          </p:cNvPr>
          <p:cNvPicPr>
            <a:picLocks noChangeAspect="1"/>
          </p:cNvPicPr>
          <p:nvPr/>
        </p:nvPicPr>
        <p:blipFill rotWithShape="1">
          <a:blip r:embed="rId4"/>
          <a:srcRect r="2224" b="15063"/>
          <a:stretch/>
        </p:blipFill>
        <p:spPr>
          <a:xfrm>
            <a:off x="6548244" y="-7388"/>
            <a:ext cx="5650106" cy="6573288"/>
          </a:xfrm>
          <a:prstGeom prst="rect">
            <a:avLst/>
          </a:prstGeom>
        </p:spPr>
      </p:pic>
      <p:sp>
        <p:nvSpPr>
          <p:cNvPr id="17" name="TextBox 16">
            <a:extLst>
              <a:ext uri="{FF2B5EF4-FFF2-40B4-BE49-F238E27FC236}">
                <a16:creationId xmlns:a16="http://schemas.microsoft.com/office/drawing/2014/main" id="{99D32CA9-AA91-4C8E-B677-CECAEA901B96}"/>
              </a:ext>
            </a:extLst>
          </p:cNvPr>
          <p:cNvSpPr txBox="1"/>
          <p:nvPr/>
        </p:nvSpPr>
        <p:spPr>
          <a:xfrm>
            <a:off x="323850" y="568462"/>
            <a:ext cx="5772150" cy="5760419"/>
          </a:xfrm>
          <a:prstGeom prst="rect">
            <a:avLst/>
          </a:prstGeom>
          <a:ln w="12700">
            <a:miter lim="400000"/>
          </a:ln>
        </p:spPr>
        <p:txBody>
          <a:bodyPr wrap="square" lIns="90000" tIns="46800" rIns="90000" bIns="46800">
            <a:noAutofit/>
          </a:bodyPr>
          <a:lstStyle>
            <a:lvl1pPr lvl="0" algn="just" defTabSz="914400">
              <a:lnSpc>
                <a:spcPct val="140000"/>
              </a:lnSpc>
              <a:defRPr sz="1200">
                <a:solidFill>
                  <a:schemeClr val="tx1"/>
                </a:solidFill>
                <a:latin typeface="Lato Light"/>
                <a:ea typeface="Lato Light"/>
                <a:cs typeface="Lato Light"/>
              </a:defRPr>
            </a:lvl1pPr>
          </a:lstStyle>
          <a:p>
            <a:pPr algn="l">
              <a:lnSpc>
                <a:spcPct val="100000"/>
              </a:lnSpc>
            </a:pPr>
            <a:endParaRPr lang="en-US" sz="2400" b="1">
              <a:solidFill>
                <a:srgbClr val="1B6CB3"/>
              </a:solidFill>
              <a:latin typeface="Arial" panose="020B0604020202020204" pitchFamily="34" charset="0"/>
              <a:ea typeface="+mn-ea"/>
              <a:cs typeface="Arial" panose="020B0604020202020204" pitchFamily="34" charset="0"/>
            </a:endParaRPr>
          </a:p>
          <a:p>
            <a:pPr marL="342900" indent="-342900" algn="l">
              <a:lnSpc>
                <a:spcPct val="100000"/>
              </a:lnSpc>
              <a:buFont typeface="Arial" panose="020B0604020202020204" pitchFamily="34" charset="0"/>
              <a:buChar char="•"/>
            </a:pPr>
            <a:r>
              <a:rPr lang="en-US" sz="1800">
                <a:solidFill>
                  <a:srgbClr val="1B6CB3"/>
                </a:solidFill>
                <a:latin typeface="Arial" panose="020B0604020202020204" pitchFamily="34" charset="0"/>
                <a:ea typeface="+mn-ea"/>
                <a:cs typeface="Arial" panose="020B0604020202020204" pitchFamily="34" charset="0"/>
              </a:rPr>
              <a:t>Maximize every potential customer in a systematic way that wins customer’s loyalty by exceeding expectations with every interaction.</a:t>
            </a:r>
          </a:p>
          <a:p>
            <a:pPr marL="342900" indent="-342900" algn="l">
              <a:lnSpc>
                <a:spcPct val="100000"/>
              </a:lnSpc>
              <a:buFont typeface="Arial" panose="020B0604020202020204" pitchFamily="34" charset="0"/>
              <a:buChar char="•"/>
            </a:pPr>
            <a:endParaRPr lang="en-US" sz="1800">
              <a:solidFill>
                <a:srgbClr val="1B6CB3"/>
              </a:solidFill>
              <a:latin typeface="Arial" panose="020B0604020202020204" pitchFamily="34" charset="0"/>
              <a:ea typeface="+mn-ea"/>
              <a:cs typeface="Arial" panose="020B0604020202020204" pitchFamily="34" charset="0"/>
            </a:endParaRPr>
          </a:p>
          <a:p>
            <a:pPr marL="342900" indent="-342900" algn="l">
              <a:lnSpc>
                <a:spcPct val="100000"/>
              </a:lnSpc>
              <a:buFont typeface="Arial" panose="020B0604020202020204" pitchFamily="34" charset="0"/>
              <a:buChar char="•"/>
            </a:pPr>
            <a:r>
              <a:rPr lang="en-US" sz="1800">
                <a:solidFill>
                  <a:srgbClr val="1B6CB3"/>
                </a:solidFill>
                <a:latin typeface="Arial" panose="020B0604020202020204" pitchFamily="34" charset="0"/>
                <a:ea typeface="+mn-ea"/>
                <a:cs typeface="Arial" panose="020B0604020202020204" pitchFamily="34" charset="0"/>
              </a:rPr>
              <a:t>Establish an environment of support and mutual understanding from peer group and dealership management</a:t>
            </a:r>
            <a:br>
              <a:rPr lang="en-US" sz="1800">
                <a:solidFill>
                  <a:srgbClr val="1B6CB3"/>
                </a:solidFill>
                <a:latin typeface="Arial" panose="020B0604020202020204" pitchFamily="34" charset="0"/>
                <a:ea typeface="+mn-ea"/>
                <a:cs typeface="Arial" panose="020B0604020202020204" pitchFamily="34" charset="0"/>
              </a:rPr>
            </a:br>
            <a:endParaRPr lang="en-US" sz="1800">
              <a:solidFill>
                <a:srgbClr val="1B6CB3"/>
              </a:solidFill>
              <a:latin typeface="Arial" panose="020B0604020202020204" pitchFamily="34" charset="0"/>
              <a:ea typeface="+mn-ea"/>
              <a:cs typeface="Arial" panose="020B0604020202020204" pitchFamily="34" charset="0"/>
            </a:endParaRPr>
          </a:p>
          <a:p>
            <a:pPr marL="342900" indent="-342900" algn="l">
              <a:lnSpc>
                <a:spcPct val="100000"/>
              </a:lnSpc>
              <a:buFont typeface="Arial" panose="020B0604020202020204" pitchFamily="34" charset="0"/>
              <a:buChar char="•"/>
            </a:pPr>
            <a:r>
              <a:rPr lang="en-US" sz="1800">
                <a:solidFill>
                  <a:srgbClr val="1B6CB3"/>
                </a:solidFill>
                <a:latin typeface="Arial" panose="020B0604020202020204" pitchFamily="34" charset="0"/>
                <a:ea typeface="+mn-ea"/>
                <a:cs typeface="Arial" panose="020B0604020202020204" pitchFamily="34" charset="0"/>
              </a:rPr>
              <a:t>Cultivate an understanding of current performance in each of the process</a:t>
            </a:r>
            <a:br>
              <a:rPr lang="en-US" sz="1800">
                <a:solidFill>
                  <a:srgbClr val="1B6CB3"/>
                </a:solidFill>
                <a:latin typeface="Arial" panose="020B0604020202020204" pitchFamily="34" charset="0"/>
                <a:ea typeface="+mn-ea"/>
                <a:cs typeface="Arial" panose="020B0604020202020204" pitchFamily="34" charset="0"/>
              </a:rPr>
            </a:br>
            <a:r>
              <a:rPr lang="en-US" sz="1800">
                <a:solidFill>
                  <a:srgbClr val="1B6CB3"/>
                </a:solidFill>
                <a:latin typeface="Arial" panose="020B0604020202020204" pitchFamily="34" charset="0"/>
                <a:ea typeface="+mn-ea"/>
                <a:cs typeface="Arial" panose="020B0604020202020204" pitchFamily="34" charset="0"/>
              </a:rPr>
              <a:t>elements for the purposes of improvement</a:t>
            </a:r>
          </a:p>
          <a:p>
            <a:pPr marL="342900" indent="-342900" algn="l">
              <a:lnSpc>
                <a:spcPct val="100000"/>
              </a:lnSpc>
              <a:buFont typeface="Arial" panose="020B0604020202020204" pitchFamily="34" charset="0"/>
              <a:buChar char="•"/>
            </a:pPr>
            <a:endParaRPr lang="en-US" sz="1800">
              <a:solidFill>
                <a:srgbClr val="1B6CB3"/>
              </a:solidFill>
              <a:latin typeface="Arial" panose="020B0604020202020204" pitchFamily="34" charset="0"/>
              <a:ea typeface="+mn-ea"/>
              <a:cs typeface="Arial" panose="020B0604020202020204" pitchFamily="34" charset="0"/>
            </a:endParaRPr>
          </a:p>
          <a:p>
            <a:pPr marL="342900" indent="-342900" algn="l">
              <a:lnSpc>
                <a:spcPct val="100000"/>
              </a:lnSpc>
              <a:buFont typeface="Arial" panose="020B0604020202020204" pitchFamily="34" charset="0"/>
              <a:buChar char="•"/>
            </a:pPr>
            <a:r>
              <a:rPr lang="en-US" sz="1800">
                <a:solidFill>
                  <a:srgbClr val="1B6CB3"/>
                </a:solidFill>
                <a:latin typeface="Arial" panose="020B0604020202020204" pitchFamily="34" charset="0"/>
                <a:ea typeface="+mn-ea"/>
                <a:cs typeface="Arial" panose="020B0604020202020204" pitchFamily="34" charset="0"/>
              </a:rPr>
              <a:t>Improve their individual Net Promoter Score</a:t>
            </a:r>
          </a:p>
          <a:p>
            <a:pPr marL="342900" indent="-342900" algn="l">
              <a:lnSpc>
                <a:spcPct val="100000"/>
              </a:lnSpc>
              <a:buFont typeface="Arial" panose="020B0604020202020204" pitchFamily="34" charset="0"/>
              <a:buChar char="•"/>
            </a:pPr>
            <a:endParaRPr lang="en-US" sz="1800">
              <a:solidFill>
                <a:srgbClr val="1B6CB3"/>
              </a:solidFill>
              <a:latin typeface="Arial" panose="020B0604020202020204" pitchFamily="34" charset="0"/>
              <a:ea typeface="+mn-ea"/>
              <a:cs typeface="Arial" panose="020B0604020202020204" pitchFamily="34" charset="0"/>
            </a:endParaRPr>
          </a:p>
          <a:p>
            <a:pPr marL="342900" indent="-342900" algn="l">
              <a:lnSpc>
                <a:spcPct val="100000"/>
              </a:lnSpc>
              <a:buFont typeface="Arial" panose="020B0604020202020204" pitchFamily="34" charset="0"/>
              <a:buChar char="•"/>
            </a:pPr>
            <a:r>
              <a:rPr lang="en-US" sz="1800">
                <a:solidFill>
                  <a:srgbClr val="1B6CB3"/>
                </a:solidFill>
                <a:latin typeface="Arial" panose="020B0604020202020204" pitchFamily="34" charset="0"/>
                <a:ea typeface="+mn-ea"/>
                <a:cs typeface="Arial" panose="020B0604020202020204" pitchFamily="34" charset="0"/>
              </a:rPr>
              <a:t>Managers can establish accountability</a:t>
            </a:r>
          </a:p>
          <a:p>
            <a:pPr marL="342900" indent="-342900" algn="l">
              <a:lnSpc>
                <a:spcPct val="100000"/>
              </a:lnSpc>
              <a:buFont typeface="Arial" panose="020B0604020202020204" pitchFamily="34" charset="0"/>
              <a:buChar char="•"/>
            </a:pPr>
            <a:endParaRPr lang="en-US" sz="1800">
              <a:solidFill>
                <a:srgbClr val="1B6CB3"/>
              </a:solidFill>
              <a:latin typeface="Arial" panose="020B0604020202020204" pitchFamily="34" charset="0"/>
              <a:ea typeface="+mn-ea"/>
              <a:cs typeface="Arial" panose="020B0604020202020204" pitchFamily="34" charset="0"/>
            </a:endParaRPr>
          </a:p>
          <a:p>
            <a:pPr marL="342900" indent="-342900" algn="l">
              <a:lnSpc>
                <a:spcPct val="100000"/>
              </a:lnSpc>
              <a:buFont typeface="Arial" panose="020B0604020202020204" pitchFamily="34" charset="0"/>
              <a:buChar char="•"/>
            </a:pPr>
            <a:r>
              <a:rPr lang="en-US" sz="1800">
                <a:solidFill>
                  <a:srgbClr val="1B6CB3"/>
                </a:solidFill>
                <a:latin typeface="Arial" panose="020B0604020202020204" pitchFamily="34" charset="0"/>
                <a:ea typeface="+mn-ea"/>
                <a:cs typeface="Arial" panose="020B0604020202020204" pitchFamily="34" charset="0"/>
              </a:rPr>
              <a:t>Development and coaching needs can be recognised and assessed</a:t>
            </a:r>
            <a:endParaRPr lang="en-US" sz="1800">
              <a:solidFill>
                <a:srgbClr val="1B6CB3"/>
              </a:solidFill>
              <a:latin typeface="Arial" panose="020B0604020202020204" pitchFamily="34" charset="0"/>
              <a:ea typeface="Open Sans Regular" charset="0"/>
              <a:cs typeface="Arial" panose="020B0604020202020204" pitchFamily="34" charset="0"/>
            </a:endParaRPr>
          </a:p>
        </p:txBody>
      </p:sp>
      <p:sp>
        <p:nvSpPr>
          <p:cNvPr id="2" name="Text Placeholder 1">
            <a:extLst>
              <a:ext uri="{FF2B5EF4-FFF2-40B4-BE49-F238E27FC236}">
                <a16:creationId xmlns:a16="http://schemas.microsoft.com/office/drawing/2014/main" id="{32D3FE88-28F7-CB4C-B38A-BD5E1FA00E7A}"/>
              </a:ext>
            </a:extLst>
          </p:cNvPr>
          <p:cNvSpPr txBox="1">
            <a:spLocks/>
          </p:cNvSpPr>
          <p:nvPr/>
        </p:nvSpPr>
        <p:spPr>
          <a:xfrm>
            <a:off x="323850" y="187987"/>
            <a:ext cx="11544300" cy="380475"/>
          </a:xfrm>
          <a:prstGeom prst="rect">
            <a:avLst/>
          </a:prstGeom>
        </p:spPr>
        <p:txBody>
          <a:bodyPr/>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lvl="0">
              <a:buClr>
                <a:srgbClr val="005BAA"/>
              </a:buClr>
              <a:defRPr/>
            </a:pPr>
            <a:r>
              <a:rPr lang="en-US" sz="2000" b="1" kern="0">
                <a:solidFill>
                  <a:srgbClr val="005BAA"/>
                </a:solidFill>
                <a:latin typeface="Arial (Headings)"/>
              </a:rPr>
              <a:t>SALES EXECUTIVE BENEFITS</a:t>
            </a:r>
            <a:endParaRPr kumimoji="0" lang="en-US" sz="2000" b="1" i="0" u="none" strike="noStrike" kern="0" cap="none" spc="0" normalizeH="0" baseline="0" noProof="0">
              <a:ln>
                <a:noFill/>
              </a:ln>
              <a:solidFill>
                <a:srgbClr val="005BAA"/>
              </a:solidFill>
              <a:effectLst/>
              <a:uLnTx/>
              <a:uFillTx/>
              <a:latin typeface="Arial (Headings)"/>
            </a:endParaRPr>
          </a:p>
        </p:txBody>
      </p:sp>
    </p:spTree>
    <p:custDataLst>
      <p:tags r:id="rId1"/>
    </p:custDataLst>
    <p:extLst>
      <p:ext uri="{BB962C8B-B14F-4D97-AF65-F5344CB8AC3E}">
        <p14:creationId xmlns:p14="http://schemas.microsoft.com/office/powerpoint/2010/main" val="4152908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93660-554D-6EBA-00E3-3860F888163B}"/>
              </a:ext>
            </a:extLst>
          </p:cNvPr>
          <p:cNvSpPr>
            <a:spLocks noGrp="1"/>
          </p:cNvSpPr>
          <p:nvPr>
            <p:ph type="ctrTitle"/>
          </p:nvPr>
        </p:nvSpPr>
        <p:spPr/>
        <p:txBody>
          <a:bodyPr/>
          <a:lstStyle/>
          <a:p>
            <a:endParaRPr lang="ar-AE"/>
          </a:p>
        </p:txBody>
      </p:sp>
      <p:sp>
        <p:nvSpPr>
          <p:cNvPr id="3" name="Subtitle 2">
            <a:extLst>
              <a:ext uri="{FF2B5EF4-FFF2-40B4-BE49-F238E27FC236}">
                <a16:creationId xmlns:a16="http://schemas.microsoft.com/office/drawing/2014/main" id="{74F6062D-1AFF-B010-6B9A-B383036E19B1}"/>
              </a:ext>
            </a:extLst>
          </p:cNvPr>
          <p:cNvSpPr>
            <a:spLocks noGrp="1"/>
          </p:cNvSpPr>
          <p:nvPr>
            <p:ph type="subTitle" idx="1"/>
          </p:nvPr>
        </p:nvSpPr>
        <p:spPr/>
        <p:txBody>
          <a:bodyPr/>
          <a:lstStyle/>
          <a:p>
            <a:endParaRPr lang="ar-AE"/>
          </a:p>
        </p:txBody>
      </p:sp>
      <p:pic>
        <p:nvPicPr>
          <p:cNvPr id="4" name="Picture 3" descr="image">
            <a:extLst>
              <a:ext uri="{FF2B5EF4-FFF2-40B4-BE49-F238E27FC236}">
                <a16:creationId xmlns:a16="http://schemas.microsoft.com/office/drawing/2014/main" id="{BF3136CC-97E1-A71C-BD82-0558DF293A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85EE5E0-5D44-4D57-062E-86E0F7ED1F2E}"/>
              </a:ext>
            </a:extLst>
          </p:cNvPr>
          <p:cNvPicPr>
            <a:picLocks noChangeAspect="1"/>
          </p:cNvPicPr>
          <p:nvPr/>
        </p:nvPicPr>
        <p:blipFill rotWithShape="1">
          <a:blip r:embed="rId3">
            <a:biLevel thresh="25000"/>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l="24020" t="77369" r="23173"/>
          <a:stretch/>
        </p:blipFill>
        <p:spPr>
          <a:xfrm>
            <a:off x="8174689" y="0"/>
            <a:ext cx="3889827" cy="677970"/>
          </a:xfrm>
          <a:prstGeom prst="rect">
            <a:avLst/>
          </a:prstGeom>
        </p:spPr>
      </p:pic>
      <p:sp>
        <p:nvSpPr>
          <p:cNvPr id="9" name="Title 1">
            <a:extLst>
              <a:ext uri="{FF2B5EF4-FFF2-40B4-BE49-F238E27FC236}">
                <a16:creationId xmlns:a16="http://schemas.microsoft.com/office/drawing/2014/main" id="{77928747-5E64-03C5-4D72-CA666210F6E4}"/>
              </a:ext>
            </a:extLst>
          </p:cNvPr>
          <p:cNvSpPr txBox="1">
            <a:spLocks/>
          </p:cNvSpPr>
          <p:nvPr/>
        </p:nvSpPr>
        <p:spPr bwMode="auto">
          <a:xfrm>
            <a:off x="-540913" y="2647930"/>
            <a:ext cx="13273826"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pPr marL="0" marR="0" lvl="0" indent="0" algn="ctr" defTabSz="913526" rtl="0" eaLnBrk="1" fontAlgn="base" latinLnBrk="0" hangingPunct="1">
              <a:lnSpc>
                <a:spcPct val="150000"/>
              </a:lnSpc>
              <a:spcBef>
                <a:spcPct val="0"/>
              </a:spcBef>
              <a:spcAft>
                <a:spcPct val="0"/>
              </a:spcAft>
              <a:buClrTx/>
              <a:buSzTx/>
              <a:buFontTx/>
              <a:buNone/>
              <a:tabLst>
                <a:tab pos="275353" algn="l"/>
              </a:tabLst>
              <a:defRPr/>
            </a:pPr>
            <a:endParaRPr kumimoji="0" lang="en-US" sz="1200" b="1" i="0" u="none" strike="noStrike" kern="0" cap="none" spc="0" normalizeH="0" baseline="0" noProof="0">
              <a:ln>
                <a:noFill/>
              </a:ln>
              <a:solidFill>
                <a:prstClr val="white"/>
              </a:solidFill>
              <a:effectLst/>
              <a:uLnTx/>
              <a:uFillTx/>
              <a:latin typeface="Arial (Headings)"/>
              <a:ea typeface="+mj-ea"/>
              <a:cs typeface="+mj-cs"/>
            </a:endParaRPr>
          </a:p>
          <a:p>
            <a:pPr marL="0" marR="0" lvl="0" indent="0" algn="ctr" defTabSz="913526" rtl="0" eaLnBrk="1" fontAlgn="base" latinLnBrk="0" hangingPunct="1">
              <a:lnSpc>
                <a:spcPct val="150000"/>
              </a:lnSpc>
              <a:spcBef>
                <a:spcPct val="0"/>
              </a:spcBef>
              <a:spcAft>
                <a:spcPct val="0"/>
              </a:spcAft>
              <a:buClrTx/>
              <a:buSzTx/>
              <a:buFontTx/>
              <a:buNone/>
              <a:tabLst>
                <a:tab pos="275353" algn="l"/>
              </a:tabLst>
              <a:defRPr/>
            </a:pPr>
            <a:r>
              <a:rPr kumimoji="0" lang="en-US" sz="4400" b="1" i="0" u="none" strike="noStrike" kern="0" cap="none" spc="0" normalizeH="0" baseline="0" noProof="0">
                <a:ln>
                  <a:noFill/>
                </a:ln>
                <a:solidFill>
                  <a:prstClr val="white"/>
                </a:solidFill>
                <a:effectLst/>
                <a:uLnTx/>
                <a:uFillTx/>
                <a:latin typeface="Arial (Headings)"/>
                <a:ea typeface="+mj-ea"/>
                <a:cs typeface="+mj-cs"/>
              </a:rPr>
              <a:t>QUALIFICATION</a:t>
            </a:r>
            <a:endParaRPr lang="en-US" sz="1200" b="1" i="1" u="none" strike="noStrike" kern="0" cap="none" spc="0" normalizeH="0" baseline="0" noProof="0">
              <a:ln>
                <a:noFill/>
              </a:ln>
              <a:solidFill>
                <a:prstClr val="white"/>
              </a:solidFill>
              <a:effectLst/>
              <a:uLnTx/>
              <a:uFillTx/>
              <a:latin typeface="Arial (Headings)"/>
            </a:endParaRPr>
          </a:p>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endParaRPr kumimoji="0" lang="en-US" sz="1200" b="1" i="0" u="none" strike="noStrike" kern="0" cap="none" spc="0" normalizeH="0" baseline="0" noProof="0">
              <a:ln>
                <a:noFill/>
              </a:ln>
              <a:solidFill>
                <a:prstClr val="white"/>
              </a:solidFill>
              <a:effectLst/>
              <a:uLnTx/>
              <a:uFillTx/>
              <a:latin typeface="Arial (Headings)"/>
              <a:ea typeface="+mj-ea"/>
              <a:cs typeface="+mj-cs"/>
            </a:endParaRPr>
          </a:p>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endParaRPr kumimoji="0" lang="en-US" sz="1200" b="1" i="0" u="none" strike="noStrike" kern="0" cap="none" spc="0" normalizeH="0" baseline="0" noProof="0">
              <a:ln>
                <a:noFill/>
              </a:ln>
              <a:solidFill>
                <a:prstClr val="white"/>
              </a:solidFill>
              <a:effectLst/>
              <a:uLnTx/>
              <a:uFillTx/>
              <a:latin typeface="Arial (Headings)"/>
              <a:ea typeface="+mj-ea"/>
              <a:cs typeface="+mj-cs"/>
            </a:endParaRPr>
          </a:p>
        </p:txBody>
      </p:sp>
    </p:spTree>
    <p:extLst>
      <p:ext uri="{BB962C8B-B14F-4D97-AF65-F5344CB8AC3E}">
        <p14:creationId xmlns:p14="http://schemas.microsoft.com/office/powerpoint/2010/main" val="42649382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4490D0-FCDA-9A73-D5E8-6ED053514835}"/>
              </a:ext>
            </a:extLst>
          </p:cNvPr>
          <p:cNvPicPr>
            <a:picLocks noChangeAspect="1"/>
          </p:cNvPicPr>
          <p:nvPr/>
        </p:nvPicPr>
        <p:blipFill>
          <a:blip r:embed="rId4"/>
          <a:stretch>
            <a:fillRect/>
          </a:stretch>
        </p:blipFill>
        <p:spPr>
          <a:xfrm>
            <a:off x="-2626257" y="910083"/>
            <a:ext cx="11711431" cy="5383235"/>
          </a:xfrm>
          <a:prstGeom prst="rect">
            <a:avLst/>
          </a:prstGeom>
        </p:spPr>
      </p:pic>
      <p:pic>
        <p:nvPicPr>
          <p:cNvPr id="3" name="Picture 2">
            <a:extLst>
              <a:ext uri="{FF2B5EF4-FFF2-40B4-BE49-F238E27FC236}">
                <a16:creationId xmlns:a16="http://schemas.microsoft.com/office/drawing/2014/main" id="{33F47075-34A8-DC0D-5B27-FFA0C6769F0C}"/>
              </a:ext>
            </a:extLst>
          </p:cNvPr>
          <p:cNvPicPr>
            <a:picLocks noChangeAspect="1"/>
          </p:cNvPicPr>
          <p:nvPr/>
        </p:nvPicPr>
        <p:blipFill rotWithShape="1">
          <a:blip r:embed="rId5"/>
          <a:srcRect t="447" r="3586" b="7130"/>
          <a:stretch/>
        </p:blipFill>
        <p:spPr>
          <a:xfrm>
            <a:off x="6548245" y="0"/>
            <a:ext cx="5643755" cy="6565900"/>
          </a:xfrm>
          <a:prstGeom prst="rect">
            <a:avLst/>
          </a:prstGeom>
        </p:spPr>
      </p:pic>
      <p:sp>
        <p:nvSpPr>
          <p:cNvPr id="7" name="Title 1">
            <a:extLst>
              <a:ext uri="{FF2B5EF4-FFF2-40B4-BE49-F238E27FC236}">
                <a16:creationId xmlns:a16="http://schemas.microsoft.com/office/drawing/2014/main" id="{6C00C1D7-F154-E294-C60D-DAB6EC772412}"/>
              </a:ext>
            </a:extLst>
          </p:cNvPr>
          <p:cNvSpPr txBox="1">
            <a:spLocks/>
          </p:cNvSpPr>
          <p:nvPr/>
        </p:nvSpPr>
        <p:spPr bwMode="gray">
          <a:xfrm>
            <a:off x="526944" y="316696"/>
            <a:ext cx="108883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b="1" i="0" u="none" strike="noStrike" kern="0" cap="none" spc="0" normalizeH="0" baseline="0" noProof="0">
                <a:ln>
                  <a:noFill/>
                </a:ln>
                <a:solidFill>
                  <a:srgbClr val="005BAA"/>
                </a:solidFill>
                <a:effectLst/>
                <a:uLnTx/>
                <a:uFillTx/>
                <a:latin typeface="Arial (Headings)"/>
                <a:cs typeface="Calibri"/>
              </a:rPr>
              <a:t>WHAT WILL BE YOUR NEXT STEPS?</a:t>
            </a:r>
            <a:endParaRPr kumimoji="0" lang="en-US" b="1" i="0" u="none" strike="noStrike" kern="1200" cap="none" spc="0" normalizeH="0" baseline="0" noProof="0">
              <a:ln>
                <a:noFill/>
              </a:ln>
              <a:solidFill>
                <a:srgbClr val="005BAA"/>
              </a:solidFill>
              <a:effectLst/>
              <a:uLnTx/>
              <a:uFillTx/>
              <a:latin typeface="Arial (Headings)"/>
            </a:endParaRPr>
          </a:p>
        </p:txBody>
      </p:sp>
      <p:sp>
        <p:nvSpPr>
          <p:cNvPr id="5" name="Rectangle: Rounded Corners 4">
            <a:extLst>
              <a:ext uri="{FF2B5EF4-FFF2-40B4-BE49-F238E27FC236}">
                <a16:creationId xmlns:a16="http://schemas.microsoft.com/office/drawing/2014/main" id="{539E6834-D47E-F195-645C-1CD8BCDF2A59}"/>
              </a:ext>
            </a:extLst>
          </p:cNvPr>
          <p:cNvSpPr/>
          <p:nvPr/>
        </p:nvSpPr>
        <p:spPr>
          <a:xfrm>
            <a:off x="4061642" y="2041451"/>
            <a:ext cx="2041451" cy="967564"/>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331179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269D5FD-0BBE-9160-8315-04C3903DC458}"/>
              </a:ext>
            </a:extLst>
          </p:cNvPr>
          <p:cNvSpPr txBox="1">
            <a:spLocks/>
          </p:cNvSpPr>
          <p:nvPr/>
        </p:nvSpPr>
        <p:spPr>
          <a:xfrm>
            <a:off x="2042160" y="4606454"/>
            <a:ext cx="1152144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3200" b="1" i="0" u="none" strike="noStrike" kern="1200" cap="none" spc="0" normalizeH="0" baseline="0" noProof="0">
                <a:ln>
                  <a:noFill/>
                </a:ln>
                <a:solidFill>
                  <a:srgbClr val="243782"/>
                </a:solidFill>
                <a:effectLst/>
                <a:uLnTx/>
                <a:uFillTx/>
                <a:latin typeface="Arial (Headings)"/>
                <a:ea typeface="+mj-ea"/>
                <a:cs typeface="+mj-cs"/>
              </a:rPr>
              <a:t>QUALITY NEEDS ASSESSMENT</a:t>
            </a:r>
          </a:p>
        </p:txBody>
      </p:sp>
      <p:pic>
        <p:nvPicPr>
          <p:cNvPr id="8" name="Picture 7" descr="image">
            <a:extLst>
              <a:ext uri="{FF2B5EF4-FFF2-40B4-BE49-F238E27FC236}">
                <a16:creationId xmlns:a16="http://schemas.microsoft.com/office/drawing/2014/main" id="{39EA0896-213F-B8DE-A81F-4B0DEA2BDA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0927"/>
          <a:stretch/>
        </p:blipFill>
        <p:spPr bwMode="auto">
          <a:xfrm>
            <a:off x="0" y="0"/>
            <a:ext cx="3544570" cy="6858000"/>
          </a:xfrm>
          <a:prstGeom prst="rect">
            <a:avLst/>
          </a:prstGeom>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79945AC8-B9E6-6E3A-D276-58C075697990}"/>
              </a:ext>
            </a:extLst>
          </p:cNvPr>
          <p:cNvSpPr txBox="1">
            <a:spLocks/>
          </p:cNvSpPr>
          <p:nvPr/>
        </p:nvSpPr>
        <p:spPr>
          <a:xfrm>
            <a:off x="-3395164" y="1556428"/>
            <a:ext cx="10334897" cy="4001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lang="en-US" sz="26000" b="1">
                <a:solidFill>
                  <a:prstClr val="white"/>
                </a:solidFill>
                <a:latin typeface="Arial (Headings)"/>
              </a:rPr>
              <a:t>10</a:t>
            </a:r>
            <a:endParaRPr kumimoji="0" lang="en-US" sz="26000" b="1" i="0" u="none" strike="noStrike" kern="1200" cap="none" spc="0" normalizeH="0" baseline="0" noProof="0">
              <a:ln>
                <a:noFill/>
              </a:ln>
              <a:solidFill>
                <a:prstClr val="white"/>
              </a:solidFill>
              <a:effectLst/>
              <a:uLnTx/>
              <a:uFillTx/>
              <a:latin typeface="Arial (Headings)"/>
              <a:ea typeface="+mj-ea"/>
              <a:cs typeface="+mj-cs"/>
            </a:endParaRPr>
          </a:p>
        </p:txBody>
      </p:sp>
      <p:pic>
        <p:nvPicPr>
          <p:cNvPr id="16" name="Graphic 15" descr="A puzzle">
            <a:extLst>
              <a:ext uri="{FF2B5EF4-FFF2-40B4-BE49-F238E27FC236}">
                <a16:creationId xmlns:a16="http://schemas.microsoft.com/office/drawing/2014/main" id="{9488929C-1172-0919-F792-1C25B260C815}"/>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42305" y="884978"/>
            <a:ext cx="4121150" cy="4121150"/>
          </a:xfrm>
          <a:prstGeom prst="rect">
            <a:avLst/>
          </a:prstGeom>
        </p:spPr>
      </p:pic>
      <p:sp>
        <p:nvSpPr>
          <p:cNvPr id="9" name="Title 1">
            <a:extLst>
              <a:ext uri="{FF2B5EF4-FFF2-40B4-BE49-F238E27FC236}">
                <a16:creationId xmlns:a16="http://schemas.microsoft.com/office/drawing/2014/main" id="{77928747-5E64-03C5-4D72-CA666210F6E4}"/>
              </a:ext>
            </a:extLst>
          </p:cNvPr>
          <p:cNvSpPr txBox="1">
            <a:spLocks/>
          </p:cNvSpPr>
          <p:nvPr/>
        </p:nvSpPr>
        <p:spPr bwMode="auto">
          <a:xfrm>
            <a:off x="-4714831" y="1866541"/>
            <a:ext cx="13273826" cy="242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pPr marL="0" marR="0" lvl="0" indent="0" algn="ctr" defTabSz="913526" rtl="0" eaLnBrk="1" fontAlgn="base" latinLnBrk="0" hangingPunct="1">
              <a:lnSpc>
                <a:spcPct val="150000"/>
              </a:lnSpc>
              <a:spcBef>
                <a:spcPct val="0"/>
              </a:spcBef>
              <a:spcAft>
                <a:spcPct val="0"/>
              </a:spcAft>
              <a:buClrTx/>
              <a:buSzTx/>
              <a:buFontTx/>
              <a:buNone/>
              <a:tabLst>
                <a:tab pos="275353" algn="l"/>
              </a:tabLst>
              <a:defRPr/>
            </a:pPr>
            <a:r>
              <a:rPr kumimoji="0" lang="en-US" sz="1200" b="1" i="0" u="none" strike="noStrike" kern="0" cap="none" spc="0" normalizeH="0" baseline="0" noProof="0">
                <a:ln>
                  <a:noFill/>
                </a:ln>
                <a:solidFill>
                  <a:prstClr val="white"/>
                </a:solidFill>
                <a:effectLst/>
                <a:uLnTx/>
                <a:uFillTx/>
                <a:latin typeface="Arial (Headings)"/>
                <a:ea typeface="+mj-ea"/>
                <a:cs typeface="+mj-cs"/>
              </a:rPr>
              <a:t>Section</a:t>
            </a:r>
          </a:p>
        </p:txBody>
      </p:sp>
    </p:spTree>
    <p:extLst>
      <p:ext uri="{BB962C8B-B14F-4D97-AF65-F5344CB8AC3E}">
        <p14:creationId xmlns:p14="http://schemas.microsoft.com/office/powerpoint/2010/main" val="29510668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446725"/>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tabLst>
                <a:tab pos="275353" algn="l"/>
              </a:tabLst>
              <a:defRPr/>
            </a:pPr>
            <a:r>
              <a:rPr lang="en-US" sz="1800" b="1" kern="0">
                <a:solidFill>
                  <a:srgbClr val="005BAA"/>
                </a:solidFill>
                <a:latin typeface="Arial (Headings)"/>
                <a:cs typeface="Calibri"/>
              </a:rPr>
              <a:t>QUALITY NEEDS ASSESSMENT</a:t>
            </a:r>
          </a:p>
        </p:txBody>
      </p:sp>
      <p:sp>
        <p:nvSpPr>
          <p:cNvPr id="4" name="Title 1">
            <a:extLst>
              <a:ext uri="{FF2B5EF4-FFF2-40B4-BE49-F238E27FC236}">
                <a16:creationId xmlns:a16="http://schemas.microsoft.com/office/drawing/2014/main" id="{52E1D52B-C45C-E863-A083-9DDE9EB11EC8}"/>
              </a:ext>
            </a:extLst>
          </p:cNvPr>
          <p:cNvSpPr txBox="1">
            <a:spLocks/>
          </p:cNvSpPr>
          <p:nvPr/>
        </p:nvSpPr>
        <p:spPr bwMode="gray">
          <a:xfrm>
            <a:off x="467020" y="1617024"/>
            <a:ext cx="5729648" cy="779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lnSpc>
                <a:spcPct val="150000"/>
              </a:lnSpc>
              <a:tabLst>
                <a:tab pos="275353" algn="l"/>
              </a:tabLst>
              <a:defRPr/>
            </a:pPr>
            <a:r>
              <a:rPr lang="en-US" sz="1800" kern="0">
                <a:solidFill>
                  <a:srgbClr val="005BAA"/>
                </a:solidFill>
                <a:latin typeface="Arial MT"/>
                <a:cs typeface="Calibri"/>
              </a:rPr>
              <a:t>What should be your main goal from the customer discovery process?</a:t>
            </a:r>
          </a:p>
        </p:txBody>
      </p:sp>
      <p:pic>
        <p:nvPicPr>
          <p:cNvPr id="6" name="Picture Placeholder 4">
            <a:extLst>
              <a:ext uri="{FF2B5EF4-FFF2-40B4-BE49-F238E27FC236}">
                <a16:creationId xmlns:a16="http://schemas.microsoft.com/office/drawing/2014/main" id="{273E90A7-778F-4774-BF27-B355AF09180B}"/>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b="6488"/>
          <a:stretch/>
        </p:blipFill>
        <p:spPr>
          <a:xfrm>
            <a:off x="6790663" y="1"/>
            <a:ext cx="5401338" cy="6565368"/>
          </a:xfrm>
          <a:prstGeom prst="rect">
            <a:avLst/>
          </a:prstGeom>
        </p:spPr>
      </p:pic>
    </p:spTree>
    <p:custDataLst>
      <p:tags r:id="rId1"/>
    </p:custDataLst>
    <p:extLst>
      <p:ext uri="{BB962C8B-B14F-4D97-AF65-F5344CB8AC3E}">
        <p14:creationId xmlns:p14="http://schemas.microsoft.com/office/powerpoint/2010/main" val="1824253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446725"/>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tabLst>
                <a:tab pos="275353" algn="l"/>
              </a:tabLst>
              <a:defRPr/>
            </a:pPr>
            <a:r>
              <a:rPr lang="en-US" sz="1800" b="1" kern="0">
                <a:solidFill>
                  <a:srgbClr val="005BAA"/>
                </a:solidFill>
                <a:latin typeface="Arial (Headings)"/>
                <a:cs typeface="Calibri"/>
              </a:rPr>
              <a:t>QUALITY NEEDS ASSESSMENT</a:t>
            </a:r>
          </a:p>
        </p:txBody>
      </p:sp>
      <p:sp>
        <p:nvSpPr>
          <p:cNvPr id="4" name="Title 1">
            <a:extLst>
              <a:ext uri="{FF2B5EF4-FFF2-40B4-BE49-F238E27FC236}">
                <a16:creationId xmlns:a16="http://schemas.microsoft.com/office/drawing/2014/main" id="{52E1D52B-C45C-E863-A083-9DDE9EB11EC8}"/>
              </a:ext>
            </a:extLst>
          </p:cNvPr>
          <p:cNvSpPr txBox="1">
            <a:spLocks/>
          </p:cNvSpPr>
          <p:nvPr/>
        </p:nvSpPr>
        <p:spPr bwMode="gray">
          <a:xfrm>
            <a:off x="467020" y="1617024"/>
            <a:ext cx="5729648"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lnSpc>
                <a:spcPct val="150000"/>
              </a:lnSpc>
              <a:tabLst>
                <a:tab pos="275353" algn="l"/>
              </a:tabLst>
              <a:defRPr/>
            </a:pPr>
            <a:r>
              <a:rPr lang="en-US" sz="1800" kern="0">
                <a:solidFill>
                  <a:srgbClr val="005BAA"/>
                </a:solidFill>
                <a:latin typeface="Arial MT"/>
                <a:cs typeface="Calibri"/>
              </a:rPr>
              <a:t>What should be your main goal from the customer discovery process?</a:t>
            </a:r>
          </a:p>
          <a:p>
            <a:pPr lvl="0" defTabSz="913526">
              <a:lnSpc>
                <a:spcPct val="150000"/>
              </a:lnSpc>
              <a:tabLst>
                <a:tab pos="275353" algn="l"/>
              </a:tabLst>
              <a:defRPr/>
            </a:pPr>
            <a:endParaRPr lang="en-US" sz="1800" kern="0">
              <a:solidFill>
                <a:srgbClr val="005BAA"/>
              </a:solidFill>
              <a:latin typeface="Arial MT"/>
              <a:cs typeface="Calibri"/>
            </a:endParaRPr>
          </a:p>
          <a:p>
            <a:pPr marL="285750" lvl="0" indent="-285750" defTabSz="913526">
              <a:lnSpc>
                <a:spcPct val="150000"/>
              </a:lnSpc>
              <a:buFont typeface="Arial" panose="020B0604020202020204" pitchFamily="34" charset="0"/>
              <a:buChar char="•"/>
              <a:tabLst>
                <a:tab pos="275353" algn="l"/>
              </a:tabLst>
              <a:defRPr/>
            </a:pPr>
            <a:r>
              <a:rPr lang="en-US" sz="1800" kern="0">
                <a:solidFill>
                  <a:srgbClr val="005BAA"/>
                </a:solidFill>
                <a:latin typeface="Arial MT"/>
                <a:cs typeface="Calibri"/>
              </a:rPr>
              <a:t>Collect as much information as possible</a:t>
            </a:r>
          </a:p>
          <a:p>
            <a:pPr marL="285750" lvl="0" indent="-285750" defTabSz="913526">
              <a:lnSpc>
                <a:spcPct val="150000"/>
              </a:lnSpc>
              <a:buFont typeface="Arial" panose="020B0604020202020204" pitchFamily="34" charset="0"/>
              <a:buChar char="•"/>
              <a:tabLst>
                <a:tab pos="275353" algn="l"/>
              </a:tabLst>
              <a:defRPr/>
            </a:pPr>
            <a:r>
              <a:rPr lang="en-US" sz="1800" kern="0">
                <a:solidFill>
                  <a:srgbClr val="005BAA"/>
                </a:solidFill>
                <a:latin typeface="Arial MT"/>
                <a:cs typeface="Calibri"/>
              </a:rPr>
              <a:t>Customer MUST feel they are being listened to</a:t>
            </a:r>
          </a:p>
          <a:p>
            <a:pPr lvl="0" defTabSz="913526">
              <a:lnSpc>
                <a:spcPct val="150000"/>
              </a:lnSpc>
              <a:tabLst>
                <a:tab pos="275353" algn="l"/>
              </a:tabLst>
              <a:defRPr/>
            </a:pPr>
            <a:endParaRPr lang="en-US" sz="1800" i="1" kern="0">
              <a:solidFill>
                <a:srgbClr val="005BAA"/>
              </a:solidFill>
              <a:latin typeface="Arial MT"/>
              <a:cs typeface="Calibri"/>
            </a:endParaRPr>
          </a:p>
        </p:txBody>
      </p:sp>
      <p:pic>
        <p:nvPicPr>
          <p:cNvPr id="3" name="Picture 2">
            <a:extLst>
              <a:ext uri="{FF2B5EF4-FFF2-40B4-BE49-F238E27FC236}">
                <a16:creationId xmlns:a16="http://schemas.microsoft.com/office/drawing/2014/main" id="{1AD67B25-4A42-8763-AF42-44A51F7BC439}"/>
              </a:ext>
            </a:extLst>
          </p:cNvPr>
          <p:cNvPicPr>
            <a:picLocks noChangeAspect="1"/>
          </p:cNvPicPr>
          <p:nvPr/>
        </p:nvPicPr>
        <p:blipFill rotWithShape="1">
          <a:blip r:embed="rId4"/>
          <a:srcRect r="2907"/>
          <a:stretch/>
        </p:blipFill>
        <p:spPr>
          <a:xfrm>
            <a:off x="6655887" y="0"/>
            <a:ext cx="5536114" cy="6572774"/>
          </a:xfrm>
          <a:prstGeom prst="rect">
            <a:avLst/>
          </a:prstGeom>
        </p:spPr>
      </p:pic>
    </p:spTree>
    <p:custDataLst>
      <p:tags r:id="rId1"/>
    </p:custDataLst>
    <p:extLst>
      <p:ext uri="{BB962C8B-B14F-4D97-AF65-F5344CB8AC3E}">
        <p14:creationId xmlns:p14="http://schemas.microsoft.com/office/powerpoint/2010/main" val="7149756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8743DA-6506-3A5F-ADEE-6E6933AFDE7D}"/>
              </a:ext>
            </a:extLst>
          </p:cNvPr>
          <p:cNvSpPr/>
          <p:nvPr/>
        </p:nvSpPr>
        <p:spPr>
          <a:xfrm>
            <a:off x="526945" y="1886128"/>
            <a:ext cx="2025756" cy="914221"/>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5" name="Rectangle 4">
            <a:extLst>
              <a:ext uri="{FF2B5EF4-FFF2-40B4-BE49-F238E27FC236}">
                <a16:creationId xmlns:a16="http://schemas.microsoft.com/office/drawing/2014/main" id="{49059E20-00B3-B426-71F7-BBDD1FCC4261}"/>
              </a:ext>
            </a:extLst>
          </p:cNvPr>
          <p:cNvSpPr/>
          <p:nvPr/>
        </p:nvSpPr>
        <p:spPr>
          <a:xfrm>
            <a:off x="526945" y="2971889"/>
            <a:ext cx="2025756" cy="914221"/>
          </a:xfrm>
          <a:prstGeom prst="rect">
            <a:avLst/>
          </a:prstGeom>
          <a:solidFill>
            <a:schemeClr val="accent3">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096230DC-B337-4D3E-E4EC-6A70F2D00600}"/>
              </a:ext>
            </a:extLst>
          </p:cNvPr>
          <p:cNvSpPr/>
          <p:nvPr/>
        </p:nvSpPr>
        <p:spPr>
          <a:xfrm>
            <a:off x="526944" y="4057650"/>
            <a:ext cx="2025756" cy="914221"/>
          </a:xfrm>
          <a:prstGeom prst="rect">
            <a:avLst/>
          </a:prstGeom>
          <a:solidFill>
            <a:schemeClr val="accent3">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14" name="Title 1">
            <a:extLst>
              <a:ext uri="{FF2B5EF4-FFF2-40B4-BE49-F238E27FC236}">
                <a16:creationId xmlns:a16="http://schemas.microsoft.com/office/drawing/2014/main" id="{34157F82-0375-B275-7884-42CD2EE71398}"/>
              </a:ext>
            </a:extLst>
          </p:cNvPr>
          <p:cNvSpPr txBox="1">
            <a:spLocks/>
          </p:cNvSpPr>
          <p:nvPr/>
        </p:nvSpPr>
        <p:spPr bwMode="gray">
          <a:xfrm>
            <a:off x="693681" y="5288597"/>
            <a:ext cx="163961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Manage Expectation</a:t>
            </a:r>
          </a:p>
        </p:txBody>
      </p:sp>
      <p:sp>
        <p:nvSpPr>
          <p:cNvPr id="15" name="Rectangle 14">
            <a:extLst>
              <a:ext uri="{FF2B5EF4-FFF2-40B4-BE49-F238E27FC236}">
                <a16:creationId xmlns:a16="http://schemas.microsoft.com/office/drawing/2014/main" id="{5DDE8BB2-A721-AA70-E66C-CDAA4B3B68DC}"/>
              </a:ext>
            </a:extLst>
          </p:cNvPr>
          <p:cNvSpPr/>
          <p:nvPr/>
        </p:nvSpPr>
        <p:spPr>
          <a:xfrm>
            <a:off x="3117903" y="1875764"/>
            <a:ext cx="3616271" cy="4181868"/>
          </a:xfrm>
          <a:prstGeom prst="rect">
            <a:avLst/>
          </a:prstGeom>
          <a:solidFill>
            <a:srgbClr val="243782">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cxnSp>
        <p:nvCxnSpPr>
          <p:cNvPr id="17" name="Straight Connector 16">
            <a:extLst>
              <a:ext uri="{FF2B5EF4-FFF2-40B4-BE49-F238E27FC236}">
                <a16:creationId xmlns:a16="http://schemas.microsoft.com/office/drawing/2014/main" id="{8F3E7D0A-52CD-3190-F6AC-BC5C1DE25234}"/>
              </a:ext>
            </a:extLst>
          </p:cNvPr>
          <p:cNvCxnSpPr>
            <a:cxnSpLocks/>
          </p:cNvCxnSpPr>
          <p:nvPr/>
        </p:nvCxnSpPr>
        <p:spPr>
          <a:xfrm>
            <a:off x="2552701" y="2468209"/>
            <a:ext cx="565202" cy="0"/>
          </a:xfrm>
          <a:prstGeom prst="line">
            <a:avLst/>
          </a:prstGeom>
          <a:ln w="28575">
            <a:solidFill>
              <a:srgbClr val="293878"/>
            </a:solidFill>
          </a:ln>
        </p:spPr>
        <p:style>
          <a:lnRef idx="1">
            <a:schemeClr val="accent3"/>
          </a:lnRef>
          <a:fillRef idx="0">
            <a:schemeClr val="accent3"/>
          </a:fillRef>
          <a:effectRef idx="0">
            <a:schemeClr val="accent3"/>
          </a:effectRef>
          <a:fontRef idx="minor">
            <a:schemeClr val="tx1"/>
          </a:fontRef>
        </p:style>
      </p:cxnSp>
      <p:sp>
        <p:nvSpPr>
          <p:cNvPr id="7" name="Title 1">
            <a:extLst>
              <a:ext uri="{FF2B5EF4-FFF2-40B4-BE49-F238E27FC236}">
                <a16:creationId xmlns:a16="http://schemas.microsoft.com/office/drawing/2014/main" id="{6D1D53C0-CC2C-A6BF-BE00-DBBFA6D3ED3A}"/>
              </a:ext>
            </a:extLst>
          </p:cNvPr>
          <p:cNvSpPr txBox="1">
            <a:spLocks/>
          </p:cNvSpPr>
          <p:nvPr/>
        </p:nvSpPr>
        <p:spPr bwMode="gray">
          <a:xfrm>
            <a:off x="526944" y="446725"/>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tabLst>
                <a:tab pos="275353" algn="l"/>
              </a:tabLst>
              <a:defRPr/>
            </a:pPr>
            <a:r>
              <a:rPr lang="en-US" sz="1800" b="1" kern="0">
                <a:solidFill>
                  <a:srgbClr val="005BAA"/>
                </a:solidFill>
                <a:latin typeface="Arial (Headings)"/>
                <a:cs typeface="Calibri"/>
              </a:rPr>
              <a:t>QUALITY NEEDS ASSESSMENT</a:t>
            </a:r>
          </a:p>
        </p:txBody>
      </p:sp>
      <p:sp>
        <p:nvSpPr>
          <p:cNvPr id="20" name="Title 1">
            <a:extLst>
              <a:ext uri="{FF2B5EF4-FFF2-40B4-BE49-F238E27FC236}">
                <a16:creationId xmlns:a16="http://schemas.microsoft.com/office/drawing/2014/main" id="{AFA2B21C-DF8C-8D40-D497-BA63C7B86605}"/>
              </a:ext>
            </a:extLst>
          </p:cNvPr>
          <p:cNvSpPr txBox="1">
            <a:spLocks/>
          </p:cNvSpPr>
          <p:nvPr/>
        </p:nvSpPr>
        <p:spPr bwMode="gray">
          <a:xfrm>
            <a:off x="3403494" y="2012532"/>
            <a:ext cx="3044931"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285750" lvl="0" indent="-285750" defTabSz="913526">
              <a:spcAft>
                <a:spcPts val="1200"/>
              </a:spcAft>
              <a:buFont typeface="Arial" panose="020B0604020202020204" pitchFamily="34" charset="0"/>
              <a:buChar char="•"/>
              <a:tabLst>
                <a:tab pos="275353" algn="l"/>
              </a:tabLst>
              <a:defRPr/>
            </a:pPr>
            <a:r>
              <a:rPr lang="en-US" sz="1800" kern="0">
                <a:solidFill>
                  <a:srgbClr val="000000">
                    <a:lumMod val="75000"/>
                    <a:lumOff val="25000"/>
                  </a:srgbClr>
                </a:solidFill>
                <a:latin typeface="Arial (Headings)"/>
                <a:cs typeface="Calibri"/>
              </a:rPr>
              <a:t>Determine where customer is at in the buying process through questions and conversation</a:t>
            </a:r>
          </a:p>
          <a:p>
            <a:pPr marL="285750" lvl="0" indent="-285750" defTabSz="913526">
              <a:spcAft>
                <a:spcPts val="1200"/>
              </a:spcAft>
              <a:buFont typeface="Arial" panose="020B0604020202020204" pitchFamily="34" charset="0"/>
              <a:buChar char="•"/>
              <a:tabLst>
                <a:tab pos="275353" algn="l"/>
              </a:tabLst>
              <a:defRPr/>
            </a:pPr>
            <a:r>
              <a:rPr lang="en-US" sz="1800" kern="0">
                <a:solidFill>
                  <a:srgbClr val="000000">
                    <a:lumMod val="75000"/>
                    <a:lumOff val="25000"/>
                  </a:srgbClr>
                </a:solidFill>
                <a:latin typeface="Arial (Headings)"/>
                <a:cs typeface="Calibri"/>
              </a:rPr>
              <a:t>Understand and clarify customer research</a:t>
            </a:r>
          </a:p>
        </p:txBody>
      </p:sp>
      <p:pic>
        <p:nvPicPr>
          <p:cNvPr id="23" name="Picture Placeholder 6">
            <a:extLst>
              <a:ext uri="{FF2B5EF4-FFF2-40B4-BE49-F238E27FC236}">
                <a16:creationId xmlns:a16="http://schemas.microsoft.com/office/drawing/2014/main" id="{1D754427-0202-4929-ABD3-39C9BE082777}"/>
              </a:ext>
            </a:extLst>
          </p:cNvPr>
          <p:cNvPicPr>
            <a:picLocks noChangeAspect="1"/>
          </p:cNvPicPr>
          <p:nvPr/>
        </p:nvPicPr>
        <p:blipFill rotWithShape="1">
          <a:blip r:embed="rId4">
            <a:extLst>
              <a:ext uri="{28A0092B-C50C-407E-A947-70E740481C1C}">
                <a14:useLocalDpi xmlns:a14="http://schemas.microsoft.com/office/drawing/2010/main" val="0"/>
              </a:ext>
            </a:extLst>
          </a:blip>
          <a:srcRect l="65723" t="7505" r="7025" b="20634"/>
          <a:stretch/>
        </p:blipFill>
        <p:spPr>
          <a:xfrm>
            <a:off x="7951303" y="0"/>
            <a:ext cx="4240697" cy="6570132"/>
          </a:xfrm>
          <a:prstGeom prst="rect">
            <a:avLst/>
          </a:prstGeom>
        </p:spPr>
      </p:pic>
      <p:sp>
        <p:nvSpPr>
          <p:cNvPr id="18" name="Title 1">
            <a:extLst>
              <a:ext uri="{FF2B5EF4-FFF2-40B4-BE49-F238E27FC236}">
                <a16:creationId xmlns:a16="http://schemas.microsoft.com/office/drawing/2014/main" id="{EE7126D4-B2FD-0C9E-D266-8A6D8BE48718}"/>
              </a:ext>
            </a:extLst>
          </p:cNvPr>
          <p:cNvSpPr txBox="1">
            <a:spLocks/>
          </p:cNvSpPr>
          <p:nvPr/>
        </p:nvSpPr>
        <p:spPr bwMode="gray">
          <a:xfrm>
            <a:off x="492568" y="1949364"/>
            <a:ext cx="209250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Confirm &amp; Clarify Customer</a:t>
            </a:r>
          </a:p>
          <a:p>
            <a:pPr lvl="0" algn="ctr" defTabSz="913526">
              <a:tabLst>
                <a:tab pos="275353" algn="l"/>
              </a:tabLst>
              <a:defRPr/>
            </a:pPr>
            <a:r>
              <a:rPr lang="en-US" sz="1800" kern="0">
                <a:solidFill>
                  <a:srgbClr val="FFFFFF"/>
                </a:solidFill>
                <a:latin typeface="Arial (Headings)"/>
                <a:cs typeface="Calibri"/>
              </a:rPr>
              <a:t> Research</a:t>
            </a:r>
          </a:p>
        </p:txBody>
      </p:sp>
      <p:sp>
        <p:nvSpPr>
          <p:cNvPr id="24" name="Title 1">
            <a:extLst>
              <a:ext uri="{FF2B5EF4-FFF2-40B4-BE49-F238E27FC236}">
                <a16:creationId xmlns:a16="http://schemas.microsoft.com/office/drawing/2014/main" id="{DB18649F-D1EB-FD1E-46F4-2379A1A19736}"/>
              </a:ext>
            </a:extLst>
          </p:cNvPr>
          <p:cNvSpPr txBox="1">
            <a:spLocks/>
          </p:cNvSpPr>
          <p:nvPr/>
        </p:nvSpPr>
        <p:spPr bwMode="gray">
          <a:xfrm>
            <a:off x="673573" y="3161994"/>
            <a:ext cx="16584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Conduct Needs Analysis</a:t>
            </a:r>
          </a:p>
        </p:txBody>
      </p:sp>
      <p:sp>
        <p:nvSpPr>
          <p:cNvPr id="25" name="Title 1">
            <a:extLst>
              <a:ext uri="{FF2B5EF4-FFF2-40B4-BE49-F238E27FC236}">
                <a16:creationId xmlns:a16="http://schemas.microsoft.com/office/drawing/2014/main" id="{DB18649F-D1EB-FD1E-46F4-2379A1A19736}"/>
              </a:ext>
            </a:extLst>
          </p:cNvPr>
          <p:cNvSpPr txBox="1">
            <a:spLocks/>
          </p:cNvSpPr>
          <p:nvPr/>
        </p:nvSpPr>
        <p:spPr bwMode="gray">
          <a:xfrm>
            <a:off x="714634" y="4237761"/>
            <a:ext cx="1648369"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Confirm Vehicle Selection</a:t>
            </a:r>
          </a:p>
        </p:txBody>
      </p:sp>
    </p:spTree>
    <p:custDataLst>
      <p:tags r:id="rId1"/>
    </p:custDataLst>
    <p:extLst>
      <p:ext uri="{BB962C8B-B14F-4D97-AF65-F5344CB8AC3E}">
        <p14:creationId xmlns:p14="http://schemas.microsoft.com/office/powerpoint/2010/main" val="417943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11" grpId="0" animBg="1"/>
      <p:bldP spid="15" grpId="0" animBg="1"/>
      <p:bldP spid="20"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8743DA-6506-3A5F-ADEE-6E6933AFDE7D}"/>
              </a:ext>
            </a:extLst>
          </p:cNvPr>
          <p:cNvSpPr/>
          <p:nvPr/>
        </p:nvSpPr>
        <p:spPr>
          <a:xfrm>
            <a:off x="526945" y="1886128"/>
            <a:ext cx="2025756" cy="914221"/>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5" name="Rectangle 4">
            <a:extLst>
              <a:ext uri="{FF2B5EF4-FFF2-40B4-BE49-F238E27FC236}">
                <a16:creationId xmlns:a16="http://schemas.microsoft.com/office/drawing/2014/main" id="{49059E20-00B3-B426-71F7-BBDD1FCC4261}"/>
              </a:ext>
            </a:extLst>
          </p:cNvPr>
          <p:cNvSpPr/>
          <p:nvPr/>
        </p:nvSpPr>
        <p:spPr>
          <a:xfrm>
            <a:off x="526945" y="2971889"/>
            <a:ext cx="2025756" cy="914221"/>
          </a:xfrm>
          <a:prstGeom prst="rect">
            <a:avLst/>
          </a:prstGeom>
          <a:solidFill>
            <a:schemeClr val="accent3">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096230DC-B337-4D3E-E4EC-6A70F2D00600}"/>
              </a:ext>
            </a:extLst>
          </p:cNvPr>
          <p:cNvSpPr/>
          <p:nvPr/>
        </p:nvSpPr>
        <p:spPr>
          <a:xfrm>
            <a:off x="526944" y="4057650"/>
            <a:ext cx="2025756" cy="914221"/>
          </a:xfrm>
          <a:prstGeom prst="rect">
            <a:avLst/>
          </a:prstGeom>
          <a:solidFill>
            <a:schemeClr val="accent3">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14" name="Title 1">
            <a:extLst>
              <a:ext uri="{FF2B5EF4-FFF2-40B4-BE49-F238E27FC236}">
                <a16:creationId xmlns:a16="http://schemas.microsoft.com/office/drawing/2014/main" id="{34157F82-0375-B275-7884-42CD2EE71398}"/>
              </a:ext>
            </a:extLst>
          </p:cNvPr>
          <p:cNvSpPr txBox="1">
            <a:spLocks/>
          </p:cNvSpPr>
          <p:nvPr/>
        </p:nvSpPr>
        <p:spPr bwMode="gray">
          <a:xfrm>
            <a:off x="693681" y="5288597"/>
            <a:ext cx="163961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Manage Expectation</a:t>
            </a:r>
          </a:p>
        </p:txBody>
      </p:sp>
      <p:sp>
        <p:nvSpPr>
          <p:cNvPr id="15" name="Rectangle 14">
            <a:extLst>
              <a:ext uri="{FF2B5EF4-FFF2-40B4-BE49-F238E27FC236}">
                <a16:creationId xmlns:a16="http://schemas.microsoft.com/office/drawing/2014/main" id="{5DDE8BB2-A721-AA70-E66C-CDAA4B3B68DC}"/>
              </a:ext>
            </a:extLst>
          </p:cNvPr>
          <p:cNvSpPr/>
          <p:nvPr/>
        </p:nvSpPr>
        <p:spPr>
          <a:xfrm>
            <a:off x="3117903" y="1875764"/>
            <a:ext cx="3616271" cy="4181868"/>
          </a:xfrm>
          <a:prstGeom prst="rect">
            <a:avLst/>
          </a:prstGeom>
          <a:solidFill>
            <a:srgbClr val="243782">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cxnSp>
        <p:nvCxnSpPr>
          <p:cNvPr id="17" name="Straight Connector 16">
            <a:extLst>
              <a:ext uri="{FF2B5EF4-FFF2-40B4-BE49-F238E27FC236}">
                <a16:creationId xmlns:a16="http://schemas.microsoft.com/office/drawing/2014/main" id="{8F3E7D0A-52CD-3190-F6AC-BC5C1DE25234}"/>
              </a:ext>
            </a:extLst>
          </p:cNvPr>
          <p:cNvCxnSpPr>
            <a:cxnSpLocks/>
          </p:cNvCxnSpPr>
          <p:nvPr/>
        </p:nvCxnSpPr>
        <p:spPr>
          <a:xfrm>
            <a:off x="2552701" y="3382616"/>
            <a:ext cx="565202" cy="0"/>
          </a:xfrm>
          <a:prstGeom prst="line">
            <a:avLst/>
          </a:prstGeom>
          <a:ln w="28575">
            <a:solidFill>
              <a:srgbClr val="293878"/>
            </a:solidFill>
          </a:ln>
        </p:spPr>
        <p:style>
          <a:lnRef idx="1">
            <a:schemeClr val="accent3"/>
          </a:lnRef>
          <a:fillRef idx="0">
            <a:schemeClr val="accent3"/>
          </a:fillRef>
          <a:effectRef idx="0">
            <a:schemeClr val="accent3"/>
          </a:effectRef>
          <a:fontRef idx="minor">
            <a:schemeClr val="tx1"/>
          </a:fontRef>
        </p:style>
      </p:cxnSp>
      <p:sp>
        <p:nvSpPr>
          <p:cNvPr id="7" name="Title 1">
            <a:extLst>
              <a:ext uri="{FF2B5EF4-FFF2-40B4-BE49-F238E27FC236}">
                <a16:creationId xmlns:a16="http://schemas.microsoft.com/office/drawing/2014/main" id="{6D1D53C0-CC2C-A6BF-BE00-DBBFA6D3ED3A}"/>
              </a:ext>
            </a:extLst>
          </p:cNvPr>
          <p:cNvSpPr txBox="1">
            <a:spLocks/>
          </p:cNvSpPr>
          <p:nvPr/>
        </p:nvSpPr>
        <p:spPr bwMode="gray">
          <a:xfrm>
            <a:off x="526944" y="446725"/>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tabLst>
                <a:tab pos="275353" algn="l"/>
              </a:tabLst>
              <a:defRPr/>
            </a:pPr>
            <a:r>
              <a:rPr lang="en-US" sz="1800" b="1" kern="0">
                <a:solidFill>
                  <a:srgbClr val="005BAA"/>
                </a:solidFill>
                <a:latin typeface="Arial (Headings)"/>
                <a:cs typeface="Calibri"/>
              </a:rPr>
              <a:t>QUALITY NEEDS ASSESSMENT</a:t>
            </a:r>
          </a:p>
        </p:txBody>
      </p:sp>
      <p:sp>
        <p:nvSpPr>
          <p:cNvPr id="20" name="Title 1">
            <a:extLst>
              <a:ext uri="{FF2B5EF4-FFF2-40B4-BE49-F238E27FC236}">
                <a16:creationId xmlns:a16="http://schemas.microsoft.com/office/drawing/2014/main" id="{AFA2B21C-DF8C-8D40-D497-BA63C7B86605}"/>
              </a:ext>
            </a:extLst>
          </p:cNvPr>
          <p:cNvSpPr txBox="1">
            <a:spLocks/>
          </p:cNvSpPr>
          <p:nvPr/>
        </p:nvSpPr>
        <p:spPr bwMode="gray">
          <a:xfrm>
            <a:off x="3337309" y="2088162"/>
            <a:ext cx="3330680" cy="209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285750" lvl="0" indent="-285750" defTabSz="913526">
              <a:spcAft>
                <a:spcPts val="1200"/>
              </a:spcAft>
              <a:buFont typeface="Arial" panose="020B0604020202020204" pitchFamily="34" charset="0"/>
              <a:buChar char="•"/>
              <a:tabLst>
                <a:tab pos="275353" algn="l"/>
              </a:tabLst>
              <a:defRPr/>
            </a:pPr>
            <a:r>
              <a:rPr lang="en-US" sz="1800" kern="0">
                <a:solidFill>
                  <a:srgbClr val="000000">
                    <a:lumMod val="75000"/>
                    <a:lumOff val="25000"/>
                  </a:srgbClr>
                </a:solidFill>
                <a:latin typeface="Arial (Headings)"/>
                <a:cs typeface="Calibri"/>
              </a:rPr>
              <a:t>Utilize resources to assist customers in defining which vehicles, features or options they are interested in</a:t>
            </a:r>
          </a:p>
          <a:p>
            <a:pPr marL="285750" lvl="0" indent="-285750" defTabSz="913526">
              <a:spcAft>
                <a:spcPts val="1200"/>
              </a:spcAft>
              <a:buFont typeface="Arial" panose="020B0604020202020204" pitchFamily="34" charset="0"/>
              <a:buChar char="•"/>
              <a:tabLst>
                <a:tab pos="275353" algn="l"/>
              </a:tabLst>
              <a:defRPr/>
            </a:pPr>
            <a:r>
              <a:rPr lang="en-US" sz="1800" kern="0">
                <a:solidFill>
                  <a:srgbClr val="000000">
                    <a:lumMod val="75000"/>
                    <a:lumOff val="25000"/>
                  </a:srgbClr>
                </a:solidFill>
                <a:latin typeface="Arial (Headings)"/>
                <a:cs typeface="Calibri"/>
              </a:rPr>
              <a:t>Understand and clarify customer’s primary buyer motives</a:t>
            </a:r>
          </a:p>
        </p:txBody>
      </p:sp>
      <p:pic>
        <p:nvPicPr>
          <p:cNvPr id="23" name="Picture Placeholder 6">
            <a:extLst>
              <a:ext uri="{FF2B5EF4-FFF2-40B4-BE49-F238E27FC236}">
                <a16:creationId xmlns:a16="http://schemas.microsoft.com/office/drawing/2014/main" id="{1D754427-0202-4929-ABD3-39C9BE082777}"/>
              </a:ext>
            </a:extLst>
          </p:cNvPr>
          <p:cNvPicPr>
            <a:picLocks noChangeAspect="1"/>
          </p:cNvPicPr>
          <p:nvPr/>
        </p:nvPicPr>
        <p:blipFill rotWithShape="1">
          <a:blip r:embed="rId4">
            <a:extLst>
              <a:ext uri="{28A0092B-C50C-407E-A947-70E740481C1C}">
                <a14:useLocalDpi xmlns:a14="http://schemas.microsoft.com/office/drawing/2010/main" val="0"/>
              </a:ext>
            </a:extLst>
          </a:blip>
          <a:srcRect l="65723" t="7505" r="7025" b="20634"/>
          <a:stretch/>
        </p:blipFill>
        <p:spPr>
          <a:xfrm>
            <a:off x="7951303" y="0"/>
            <a:ext cx="4240697" cy="6570132"/>
          </a:xfrm>
          <a:prstGeom prst="rect">
            <a:avLst/>
          </a:prstGeom>
        </p:spPr>
      </p:pic>
      <p:sp>
        <p:nvSpPr>
          <p:cNvPr id="18" name="Title 1">
            <a:extLst>
              <a:ext uri="{FF2B5EF4-FFF2-40B4-BE49-F238E27FC236}">
                <a16:creationId xmlns:a16="http://schemas.microsoft.com/office/drawing/2014/main" id="{EE7126D4-B2FD-0C9E-D266-8A6D8BE48718}"/>
              </a:ext>
            </a:extLst>
          </p:cNvPr>
          <p:cNvSpPr txBox="1">
            <a:spLocks/>
          </p:cNvSpPr>
          <p:nvPr/>
        </p:nvSpPr>
        <p:spPr bwMode="gray">
          <a:xfrm>
            <a:off x="492568" y="1949364"/>
            <a:ext cx="209250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Confirm &amp; Clarify Customer</a:t>
            </a:r>
          </a:p>
          <a:p>
            <a:pPr lvl="0" algn="ctr" defTabSz="913526">
              <a:tabLst>
                <a:tab pos="275353" algn="l"/>
              </a:tabLst>
              <a:defRPr/>
            </a:pPr>
            <a:r>
              <a:rPr lang="en-US" sz="1800" kern="0">
                <a:solidFill>
                  <a:srgbClr val="FFFFFF"/>
                </a:solidFill>
                <a:latin typeface="Arial (Headings)"/>
                <a:cs typeface="Calibri"/>
              </a:rPr>
              <a:t> Research</a:t>
            </a:r>
          </a:p>
        </p:txBody>
      </p:sp>
      <p:sp>
        <p:nvSpPr>
          <p:cNvPr id="24" name="Title 1">
            <a:extLst>
              <a:ext uri="{FF2B5EF4-FFF2-40B4-BE49-F238E27FC236}">
                <a16:creationId xmlns:a16="http://schemas.microsoft.com/office/drawing/2014/main" id="{DB18649F-D1EB-FD1E-46F4-2379A1A19736}"/>
              </a:ext>
            </a:extLst>
          </p:cNvPr>
          <p:cNvSpPr txBox="1">
            <a:spLocks/>
          </p:cNvSpPr>
          <p:nvPr/>
        </p:nvSpPr>
        <p:spPr bwMode="gray">
          <a:xfrm>
            <a:off x="673573" y="3161994"/>
            <a:ext cx="16584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Conduct Needs Analysis</a:t>
            </a:r>
          </a:p>
        </p:txBody>
      </p:sp>
      <p:sp>
        <p:nvSpPr>
          <p:cNvPr id="25" name="Title 1">
            <a:extLst>
              <a:ext uri="{FF2B5EF4-FFF2-40B4-BE49-F238E27FC236}">
                <a16:creationId xmlns:a16="http://schemas.microsoft.com/office/drawing/2014/main" id="{DB18649F-D1EB-FD1E-46F4-2379A1A19736}"/>
              </a:ext>
            </a:extLst>
          </p:cNvPr>
          <p:cNvSpPr txBox="1">
            <a:spLocks/>
          </p:cNvSpPr>
          <p:nvPr/>
        </p:nvSpPr>
        <p:spPr bwMode="gray">
          <a:xfrm>
            <a:off x="714634" y="4237761"/>
            <a:ext cx="1648369"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Confirm Vehicle Selection</a:t>
            </a:r>
          </a:p>
        </p:txBody>
      </p:sp>
    </p:spTree>
    <p:custDataLst>
      <p:tags r:id="rId1"/>
    </p:custDataLst>
    <p:extLst>
      <p:ext uri="{BB962C8B-B14F-4D97-AF65-F5344CB8AC3E}">
        <p14:creationId xmlns:p14="http://schemas.microsoft.com/office/powerpoint/2010/main" val="2005626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8743DA-6506-3A5F-ADEE-6E6933AFDE7D}"/>
              </a:ext>
            </a:extLst>
          </p:cNvPr>
          <p:cNvSpPr/>
          <p:nvPr/>
        </p:nvSpPr>
        <p:spPr>
          <a:xfrm>
            <a:off x="526945" y="1886128"/>
            <a:ext cx="2025756" cy="914221"/>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5" name="Rectangle 4">
            <a:extLst>
              <a:ext uri="{FF2B5EF4-FFF2-40B4-BE49-F238E27FC236}">
                <a16:creationId xmlns:a16="http://schemas.microsoft.com/office/drawing/2014/main" id="{49059E20-00B3-B426-71F7-BBDD1FCC4261}"/>
              </a:ext>
            </a:extLst>
          </p:cNvPr>
          <p:cNvSpPr/>
          <p:nvPr/>
        </p:nvSpPr>
        <p:spPr>
          <a:xfrm>
            <a:off x="526945" y="2971889"/>
            <a:ext cx="2025756" cy="914221"/>
          </a:xfrm>
          <a:prstGeom prst="rect">
            <a:avLst/>
          </a:prstGeom>
          <a:solidFill>
            <a:schemeClr val="accent3">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096230DC-B337-4D3E-E4EC-6A70F2D00600}"/>
              </a:ext>
            </a:extLst>
          </p:cNvPr>
          <p:cNvSpPr/>
          <p:nvPr/>
        </p:nvSpPr>
        <p:spPr>
          <a:xfrm>
            <a:off x="526944" y="4057650"/>
            <a:ext cx="2025756" cy="914221"/>
          </a:xfrm>
          <a:prstGeom prst="rect">
            <a:avLst/>
          </a:prstGeom>
          <a:solidFill>
            <a:schemeClr val="accent3">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14" name="Title 1">
            <a:extLst>
              <a:ext uri="{FF2B5EF4-FFF2-40B4-BE49-F238E27FC236}">
                <a16:creationId xmlns:a16="http://schemas.microsoft.com/office/drawing/2014/main" id="{34157F82-0375-B275-7884-42CD2EE71398}"/>
              </a:ext>
            </a:extLst>
          </p:cNvPr>
          <p:cNvSpPr txBox="1">
            <a:spLocks/>
          </p:cNvSpPr>
          <p:nvPr/>
        </p:nvSpPr>
        <p:spPr bwMode="gray">
          <a:xfrm>
            <a:off x="693681" y="5288597"/>
            <a:ext cx="163961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Manage Expectation</a:t>
            </a:r>
          </a:p>
        </p:txBody>
      </p:sp>
      <p:sp>
        <p:nvSpPr>
          <p:cNvPr id="15" name="Rectangle 14">
            <a:extLst>
              <a:ext uri="{FF2B5EF4-FFF2-40B4-BE49-F238E27FC236}">
                <a16:creationId xmlns:a16="http://schemas.microsoft.com/office/drawing/2014/main" id="{5DDE8BB2-A721-AA70-E66C-CDAA4B3B68DC}"/>
              </a:ext>
            </a:extLst>
          </p:cNvPr>
          <p:cNvSpPr/>
          <p:nvPr/>
        </p:nvSpPr>
        <p:spPr>
          <a:xfrm>
            <a:off x="3117903" y="1875764"/>
            <a:ext cx="3616271" cy="4181868"/>
          </a:xfrm>
          <a:prstGeom prst="rect">
            <a:avLst/>
          </a:prstGeom>
          <a:solidFill>
            <a:srgbClr val="243782">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cxnSp>
        <p:nvCxnSpPr>
          <p:cNvPr id="17" name="Straight Connector 16">
            <a:extLst>
              <a:ext uri="{FF2B5EF4-FFF2-40B4-BE49-F238E27FC236}">
                <a16:creationId xmlns:a16="http://schemas.microsoft.com/office/drawing/2014/main" id="{8F3E7D0A-52CD-3190-F6AC-BC5C1DE25234}"/>
              </a:ext>
            </a:extLst>
          </p:cNvPr>
          <p:cNvCxnSpPr>
            <a:cxnSpLocks/>
          </p:cNvCxnSpPr>
          <p:nvPr/>
        </p:nvCxnSpPr>
        <p:spPr>
          <a:xfrm>
            <a:off x="2552701" y="4517736"/>
            <a:ext cx="565202" cy="0"/>
          </a:xfrm>
          <a:prstGeom prst="line">
            <a:avLst/>
          </a:prstGeom>
          <a:ln w="28575">
            <a:solidFill>
              <a:srgbClr val="293878"/>
            </a:solidFill>
          </a:ln>
        </p:spPr>
        <p:style>
          <a:lnRef idx="1">
            <a:schemeClr val="accent3"/>
          </a:lnRef>
          <a:fillRef idx="0">
            <a:schemeClr val="accent3"/>
          </a:fillRef>
          <a:effectRef idx="0">
            <a:schemeClr val="accent3"/>
          </a:effectRef>
          <a:fontRef idx="minor">
            <a:schemeClr val="tx1"/>
          </a:fontRef>
        </p:style>
      </p:cxnSp>
      <p:sp>
        <p:nvSpPr>
          <p:cNvPr id="7" name="Title 1">
            <a:extLst>
              <a:ext uri="{FF2B5EF4-FFF2-40B4-BE49-F238E27FC236}">
                <a16:creationId xmlns:a16="http://schemas.microsoft.com/office/drawing/2014/main" id="{6D1D53C0-CC2C-A6BF-BE00-DBBFA6D3ED3A}"/>
              </a:ext>
            </a:extLst>
          </p:cNvPr>
          <p:cNvSpPr txBox="1">
            <a:spLocks/>
          </p:cNvSpPr>
          <p:nvPr/>
        </p:nvSpPr>
        <p:spPr bwMode="gray">
          <a:xfrm>
            <a:off x="526944" y="446725"/>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tabLst>
                <a:tab pos="275353" algn="l"/>
              </a:tabLst>
              <a:defRPr/>
            </a:pPr>
            <a:r>
              <a:rPr lang="en-US" sz="1800" b="1" kern="0">
                <a:solidFill>
                  <a:srgbClr val="005BAA"/>
                </a:solidFill>
                <a:latin typeface="Arial (Headings)"/>
                <a:cs typeface="Calibri"/>
              </a:rPr>
              <a:t>QUALITY NEEDS ASSESSMENT</a:t>
            </a:r>
          </a:p>
        </p:txBody>
      </p:sp>
      <p:sp>
        <p:nvSpPr>
          <p:cNvPr id="20" name="Title 1">
            <a:extLst>
              <a:ext uri="{FF2B5EF4-FFF2-40B4-BE49-F238E27FC236}">
                <a16:creationId xmlns:a16="http://schemas.microsoft.com/office/drawing/2014/main" id="{AFA2B21C-DF8C-8D40-D497-BA63C7B86605}"/>
              </a:ext>
            </a:extLst>
          </p:cNvPr>
          <p:cNvSpPr txBox="1">
            <a:spLocks/>
          </p:cNvSpPr>
          <p:nvPr/>
        </p:nvSpPr>
        <p:spPr bwMode="gray">
          <a:xfrm>
            <a:off x="3362814" y="2080004"/>
            <a:ext cx="3044931"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285750" lvl="0" indent="-285750" defTabSz="913526">
              <a:spcAft>
                <a:spcPts val="1200"/>
              </a:spcAft>
              <a:buFont typeface="Arial" panose="020B0604020202020204" pitchFamily="34" charset="0"/>
              <a:buChar char="•"/>
              <a:tabLst>
                <a:tab pos="275353" algn="l"/>
              </a:tabLst>
              <a:defRPr/>
            </a:pPr>
            <a:r>
              <a:rPr lang="en-US" sz="1800" kern="0">
                <a:solidFill>
                  <a:srgbClr val="000000">
                    <a:lumMod val="75000"/>
                    <a:lumOff val="25000"/>
                  </a:srgbClr>
                </a:solidFill>
                <a:latin typeface="Arial (Headings)"/>
                <a:cs typeface="Calibri"/>
              </a:rPr>
              <a:t>Review customer needs and wants</a:t>
            </a:r>
          </a:p>
          <a:p>
            <a:pPr marL="285750" lvl="0" indent="-285750" defTabSz="913526">
              <a:spcAft>
                <a:spcPts val="1200"/>
              </a:spcAft>
              <a:buFont typeface="Arial" panose="020B0604020202020204" pitchFamily="34" charset="0"/>
              <a:buChar char="•"/>
              <a:tabLst>
                <a:tab pos="275353" algn="l"/>
              </a:tabLst>
              <a:defRPr/>
            </a:pPr>
            <a:r>
              <a:rPr lang="en-US" sz="1800" kern="0">
                <a:solidFill>
                  <a:srgbClr val="000000">
                    <a:lumMod val="75000"/>
                    <a:lumOff val="25000"/>
                  </a:srgbClr>
                </a:solidFill>
                <a:latin typeface="Arial (Headings)"/>
                <a:cs typeface="Calibri"/>
              </a:rPr>
              <a:t>Provide vehicle recommendation based on information provided by the customer</a:t>
            </a:r>
          </a:p>
          <a:p>
            <a:pPr marL="285750" lvl="0" indent="-285750" defTabSz="913526">
              <a:spcAft>
                <a:spcPts val="1200"/>
              </a:spcAft>
              <a:buFont typeface="Arial" panose="020B0604020202020204" pitchFamily="34" charset="0"/>
              <a:buChar char="•"/>
              <a:tabLst>
                <a:tab pos="275353" algn="l"/>
              </a:tabLst>
              <a:defRPr/>
            </a:pPr>
            <a:r>
              <a:rPr lang="en-US" sz="1800" kern="0">
                <a:solidFill>
                  <a:srgbClr val="000000">
                    <a:lumMod val="75000"/>
                    <a:lumOff val="25000"/>
                  </a:srgbClr>
                </a:solidFill>
                <a:latin typeface="Arial (Headings)"/>
                <a:cs typeface="Calibri"/>
              </a:rPr>
              <a:t>Confirm vehicle availability and/or make alternate recommendations</a:t>
            </a:r>
          </a:p>
        </p:txBody>
      </p:sp>
      <p:pic>
        <p:nvPicPr>
          <p:cNvPr id="23" name="Picture Placeholder 6">
            <a:extLst>
              <a:ext uri="{FF2B5EF4-FFF2-40B4-BE49-F238E27FC236}">
                <a16:creationId xmlns:a16="http://schemas.microsoft.com/office/drawing/2014/main" id="{1D754427-0202-4929-ABD3-39C9BE082777}"/>
              </a:ext>
            </a:extLst>
          </p:cNvPr>
          <p:cNvPicPr>
            <a:picLocks noChangeAspect="1"/>
          </p:cNvPicPr>
          <p:nvPr/>
        </p:nvPicPr>
        <p:blipFill rotWithShape="1">
          <a:blip r:embed="rId4">
            <a:extLst>
              <a:ext uri="{28A0092B-C50C-407E-A947-70E740481C1C}">
                <a14:useLocalDpi xmlns:a14="http://schemas.microsoft.com/office/drawing/2010/main" val="0"/>
              </a:ext>
            </a:extLst>
          </a:blip>
          <a:srcRect l="65723" t="7505" r="7025" b="20634"/>
          <a:stretch/>
        </p:blipFill>
        <p:spPr>
          <a:xfrm>
            <a:off x="7951303" y="0"/>
            <a:ext cx="4240697" cy="6570132"/>
          </a:xfrm>
          <a:prstGeom prst="rect">
            <a:avLst/>
          </a:prstGeom>
        </p:spPr>
      </p:pic>
      <p:sp>
        <p:nvSpPr>
          <p:cNvPr id="18" name="Title 1">
            <a:extLst>
              <a:ext uri="{FF2B5EF4-FFF2-40B4-BE49-F238E27FC236}">
                <a16:creationId xmlns:a16="http://schemas.microsoft.com/office/drawing/2014/main" id="{EE7126D4-B2FD-0C9E-D266-8A6D8BE48718}"/>
              </a:ext>
            </a:extLst>
          </p:cNvPr>
          <p:cNvSpPr txBox="1">
            <a:spLocks/>
          </p:cNvSpPr>
          <p:nvPr/>
        </p:nvSpPr>
        <p:spPr bwMode="gray">
          <a:xfrm>
            <a:off x="492568" y="1949364"/>
            <a:ext cx="209250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Confirm &amp; Clarify Customer</a:t>
            </a:r>
          </a:p>
          <a:p>
            <a:pPr lvl="0" algn="ctr" defTabSz="913526">
              <a:tabLst>
                <a:tab pos="275353" algn="l"/>
              </a:tabLst>
              <a:defRPr/>
            </a:pPr>
            <a:r>
              <a:rPr lang="en-US" sz="1800" kern="0">
                <a:solidFill>
                  <a:srgbClr val="FFFFFF"/>
                </a:solidFill>
                <a:latin typeface="Arial (Headings)"/>
                <a:cs typeface="Calibri"/>
              </a:rPr>
              <a:t> Research</a:t>
            </a:r>
          </a:p>
        </p:txBody>
      </p:sp>
      <p:sp>
        <p:nvSpPr>
          <p:cNvPr id="24" name="Title 1">
            <a:extLst>
              <a:ext uri="{FF2B5EF4-FFF2-40B4-BE49-F238E27FC236}">
                <a16:creationId xmlns:a16="http://schemas.microsoft.com/office/drawing/2014/main" id="{DB18649F-D1EB-FD1E-46F4-2379A1A19736}"/>
              </a:ext>
            </a:extLst>
          </p:cNvPr>
          <p:cNvSpPr txBox="1">
            <a:spLocks/>
          </p:cNvSpPr>
          <p:nvPr/>
        </p:nvSpPr>
        <p:spPr bwMode="gray">
          <a:xfrm>
            <a:off x="673573" y="3161994"/>
            <a:ext cx="16584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Conduct Needs Analysis</a:t>
            </a:r>
          </a:p>
        </p:txBody>
      </p:sp>
      <p:sp>
        <p:nvSpPr>
          <p:cNvPr id="25" name="Title 1">
            <a:extLst>
              <a:ext uri="{FF2B5EF4-FFF2-40B4-BE49-F238E27FC236}">
                <a16:creationId xmlns:a16="http://schemas.microsoft.com/office/drawing/2014/main" id="{DB18649F-D1EB-FD1E-46F4-2379A1A19736}"/>
              </a:ext>
            </a:extLst>
          </p:cNvPr>
          <p:cNvSpPr txBox="1">
            <a:spLocks/>
          </p:cNvSpPr>
          <p:nvPr/>
        </p:nvSpPr>
        <p:spPr bwMode="gray">
          <a:xfrm>
            <a:off x="714634" y="4237761"/>
            <a:ext cx="1648369"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Confirm Vehicle Selection</a:t>
            </a:r>
          </a:p>
        </p:txBody>
      </p:sp>
    </p:spTree>
    <p:custDataLst>
      <p:tags r:id="rId1"/>
    </p:custDataLst>
    <p:extLst>
      <p:ext uri="{BB962C8B-B14F-4D97-AF65-F5344CB8AC3E}">
        <p14:creationId xmlns:p14="http://schemas.microsoft.com/office/powerpoint/2010/main" val="3212639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F621B190-1940-28BA-3EDC-5C30E571FA89}"/>
              </a:ext>
            </a:extLst>
          </p:cNvPr>
          <p:cNvGrpSpPr/>
          <p:nvPr/>
        </p:nvGrpSpPr>
        <p:grpSpPr>
          <a:xfrm>
            <a:off x="0" y="0"/>
            <a:ext cx="12192000" cy="6858000"/>
            <a:chOff x="0" y="0"/>
            <a:chExt cx="12192000" cy="6858000"/>
          </a:xfrm>
        </p:grpSpPr>
        <p:pic>
          <p:nvPicPr>
            <p:cNvPr id="2" name="Picture 1" descr="image">
              <a:extLst>
                <a:ext uri="{FF2B5EF4-FFF2-40B4-BE49-F238E27FC236}">
                  <a16:creationId xmlns:a16="http://schemas.microsoft.com/office/drawing/2014/main" id="{E5C53B1C-3D06-1F06-37AA-14FDA3AF92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4DEE7B6-C242-63BF-A077-82246FBAF64E}"/>
                </a:ext>
              </a:extLst>
            </p:cNvPr>
            <p:cNvSpPr/>
            <p:nvPr/>
          </p:nvSpPr>
          <p:spPr>
            <a:xfrm>
              <a:off x="0" y="2769833"/>
              <a:ext cx="12192000" cy="4088167"/>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AE"/>
            </a:p>
          </p:txBody>
        </p:sp>
      </p:grpSp>
      <p:sp>
        <p:nvSpPr>
          <p:cNvPr id="5" name="Title 1">
            <a:extLst>
              <a:ext uri="{FF2B5EF4-FFF2-40B4-BE49-F238E27FC236}">
                <a16:creationId xmlns:a16="http://schemas.microsoft.com/office/drawing/2014/main" id="{BA99E717-73C5-14BC-B69A-8573F6DB2BC9}"/>
              </a:ext>
            </a:extLst>
          </p:cNvPr>
          <p:cNvSpPr txBox="1">
            <a:spLocks/>
          </p:cNvSpPr>
          <p:nvPr/>
        </p:nvSpPr>
        <p:spPr>
          <a:xfrm>
            <a:off x="335280" y="4259918"/>
            <a:ext cx="1152144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6" fontAlgn="base">
              <a:lnSpc>
                <a:spcPct val="100000"/>
              </a:lnSpc>
              <a:spcAft>
                <a:spcPct val="0"/>
              </a:spcAft>
              <a:tabLst>
                <a:tab pos="275353" algn="l"/>
              </a:tabLst>
              <a:defRPr/>
            </a:pPr>
            <a:r>
              <a:rPr lang="en-US" sz="3600" b="1">
                <a:solidFill>
                  <a:srgbClr val="243782"/>
                </a:solidFill>
                <a:latin typeface="Arial (Headings)"/>
                <a:ea typeface="+mn-ea"/>
                <a:cs typeface="+mn-cs"/>
              </a:rPr>
              <a:t>SPECIT</a:t>
            </a:r>
          </a:p>
        </p:txBody>
      </p:sp>
      <p:grpSp>
        <p:nvGrpSpPr>
          <p:cNvPr id="41" name="Group 40">
            <a:extLst>
              <a:ext uri="{FF2B5EF4-FFF2-40B4-BE49-F238E27FC236}">
                <a16:creationId xmlns:a16="http://schemas.microsoft.com/office/drawing/2014/main" id="{A5FE652A-B44F-504D-1AFA-88030D092555}"/>
              </a:ext>
            </a:extLst>
          </p:cNvPr>
          <p:cNvGrpSpPr/>
          <p:nvPr/>
        </p:nvGrpSpPr>
        <p:grpSpPr>
          <a:xfrm>
            <a:off x="3168355" y="4981508"/>
            <a:ext cx="5855289" cy="569633"/>
            <a:chOff x="2636908" y="4768340"/>
            <a:chExt cx="5855289" cy="569633"/>
          </a:xfrm>
        </p:grpSpPr>
        <p:grpSp>
          <p:nvGrpSpPr>
            <p:cNvPr id="3" name="Group 2">
              <a:extLst>
                <a:ext uri="{FF2B5EF4-FFF2-40B4-BE49-F238E27FC236}">
                  <a16:creationId xmlns:a16="http://schemas.microsoft.com/office/drawing/2014/main" id="{39DBA8BE-47D4-BF59-58F2-3F92A73E751A}"/>
                </a:ext>
              </a:extLst>
            </p:cNvPr>
            <p:cNvGrpSpPr/>
            <p:nvPr/>
          </p:nvGrpSpPr>
          <p:grpSpPr>
            <a:xfrm>
              <a:off x="2636908" y="4779168"/>
              <a:ext cx="549087" cy="556640"/>
              <a:chOff x="612884" y="1053600"/>
              <a:chExt cx="549087" cy="556640"/>
            </a:xfrm>
          </p:grpSpPr>
          <p:grpSp>
            <p:nvGrpSpPr>
              <p:cNvPr id="6" name="Group 5">
                <a:extLst>
                  <a:ext uri="{FF2B5EF4-FFF2-40B4-BE49-F238E27FC236}">
                    <a16:creationId xmlns:a16="http://schemas.microsoft.com/office/drawing/2014/main" id="{4941D7B5-D640-8918-81A8-CB58C500A95E}"/>
                  </a:ext>
                </a:extLst>
              </p:cNvPr>
              <p:cNvGrpSpPr/>
              <p:nvPr/>
            </p:nvGrpSpPr>
            <p:grpSpPr>
              <a:xfrm>
                <a:off x="612884" y="1053600"/>
                <a:ext cx="549087" cy="556640"/>
                <a:chOff x="612888" y="1011276"/>
                <a:chExt cx="549087" cy="556640"/>
              </a:xfrm>
            </p:grpSpPr>
            <p:pic>
              <p:nvPicPr>
                <p:cNvPr id="8" name="Picture 7" descr="C:\Users\aschwartzenberger\Documents\ATS\CHRYSLER INTERNATIONAL\Chrysler PRGs\ICONS\safety.png">
                  <a:extLst>
                    <a:ext uri="{FF2B5EF4-FFF2-40B4-BE49-F238E27FC236}">
                      <a16:creationId xmlns:a16="http://schemas.microsoft.com/office/drawing/2014/main" id="{5EE1A7C7-2C71-EF68-92A9-D9EEC7EB4C68}"/>
                    </a:ext>
                  </a:extLst>
                </p:cNvPr>
                <p:cNvPicPr>
                  <a:picLocks noChangeAspect="1"/>
                </p:cNvPicPr>
                <p:nvPr/>
              </p:nvPicPr>
              <p:blipFill>
                <a:blip r:embed="rId4" cstate="print">
                  <a:duotone>
                    <a:srgbClr val="24378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12888" y="1011276"/>
                  <a:ext cx="549087" cy="556640"/>
                </a:xfrm>
                <a:prstGeom prst="rect">
                  <a:avLst/>
                </a:prstGeom>
                <a:noFill/>
              </p:spPr>
            </p:pic>
            <p:sp>
              <p:nvSpPr>
                <p:cNvPr id="9" name="Oval 8">
                  <a:extLst>
                    <a:ext uri="{FF2B5EF4-FFF2-40B4-BE49-F238E27FC236}">
                      <a16:creationId xmlns:a16="http://schemas.microsoft.com/office/drawing/2014/main" id="{1159C1DE-115D-F46D-063B-E60DD5D2CF2B}"/>
                    </a:ext>
                  </a:extLst>
                </p:cNvPr>
                <p:cNvSpPr/>
                <p:nvPr/>
              </p:nvSpPr>
              <p:spPr>
                <a:xfrm>
                  <a:off x="654757" y="1068681"/>
                  <a:ext cx="470369" cy="433569"/>
                </a:xfrm>
                <a:prstGeom prst="ellipse">
                  <a:avLst/>
                </a:prstGeom>
                <a:solidFill>
                  <a:srgbClr val="29387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grpSp>
          <p:pic>
            <p:nvPicPr>
              <p:cNvPr id="7" name="Graphic 6" descr="Seat Belt with solid fill">
                <a:extLst>
                  <a:ext uri="{FF2B5EF4-FFF2-40B4-BE49-F238E27FC236}">
                    <a16:creationId xmlns:a16="http://schemas.microsoft.com/office/drawing/2014/main" id="{1C7DA189-FC9C-B411-3ADE-3FC3A648C862}"/>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5021" y="1136511"/>
                <a:ext cx="379279" cy="379279"/>
              </a:xfrm>
              <a:prstGeom prst="rect">
                <a:avLst/>
              </a:prstGeom>
            </p:spPr>
          </p:pic>
        </p:grpSp>
        <p:grpSp>
          <p:nvGrpSpPr>
            <p:cNvPr id="10" name="Group 9">
              <a:extLst>
                <a:ext uri="{FF2B5EF4-FFF2-40B4-BE49-F238E27FC236}">
                  <a16:creationId xmlns:a16="http://schemas.microsoft.com/office/drawing/2014/main" id="{9250DFC5-BBC2-5C98-0954-ECD8D0AE81ED}"/>
                </a:ext>
              </a:extLst>
            </p:cNvPr>
            <p:cNvGrpSpPr/>
            <p:nvPr/>
          </p:nvGrpSpPr>
          <p:grpSpPr>
            <a:xfrm>
              <a:off x="3521275" y="4773398"/>
              <a:ext cx="549087" cy="556640"/>
              <a:chOff x="612886" y="1833844"/>
              <a:chExt cx="549087" cy="556640"/>
            </a:xfrm>
          </p:grpSpPr>
          <p:grpSp>
            <p:nvGrpSpPr>
              <p:cNvPr id="11" name="Group 10">
                <a:extLst>
                  <a:ext uri="{FF2B5EF4-FFF2-40B4-BE49-F238E27FC236}">
                    <a16:creationId xmlns:a16="http://schemas.microsoft.com/office/drawing/2014/main" id="{3B4196F6-400E-20FF-CB99-DB33BA21861A}"/>
                  </a:ext>
                </a:extLst>
              </p:cNvPr>
              <p:cNvGrpSpPr/>
              <p:nvPr/>
            </p:nvGrpSpPr>
            <p:grpSpPr>
              <a:xfrm>
                <a:off x="612886" y="1833844"/>
                <a:ext cx="549087" cy="556640"/>
                <a:chOff x="612888" y="1011276"/>
                <a:chExt cx="549087" cy="556640"/>
              </a:xfrm>
            </p:grpSpPr>
            <p:pic>
              <p:nvPicPr>
                <p:cNvPr id="13" name="Picture 12" descr="C:\Users\aschwartzenberger\Documents\ATS\CHRYSLER INTERNATIONAL\Chrysler PRGs\ICONS\safety.png">
                  <a:extLst>
                    <a:ext uri="{FF2B5EF4-FFF2-40B4-BE49-F238E27FC236}">
                      <a16:creationId xmlns:a16="http://schemas.microsoft.com/office/drawing/2014/main" id="{BBA9CBFF-C7CA-661A-AB0C-3E95D75B5FE9}"/>
                    </a:ext>
                  </a:extLst>
                </p:cNvPr>
                <p:cNvPicPr>
                  <a:picLocks noChangeAspect="1"/>
                </p:cNvPicPr>
                <p:nvPr/>
              </p:nvPicPr>
              <p:blipFill>
                <a:blip r:embed="rId4" cstate="print">
                  <a:duotone>
                    <a:srgbClr val="24378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12888" y="1011276"/>
                  <a:ext cx="549087" cy="556640"/>
                </a:xfrm>
                <a:prstGeom prst="rect">
                  <a:avLst/>
                </a:prstGeom>
                <a:noFill/>
              </p:spPr>
            </p:pic>
            <p:sp>
              <p:nvSpPr>
                <p:cNvPr id="14" name="Oval 13">
                  <a:extLst>
                    <a:ext uri="{FF2B5EF4-FFF2-40B4-BE49-F238E27FC236}">
                      <a16:creationId xmlns:a16="http://schemas.microsoft.com/office/drawing/2014/main" id="{2DD7E25F-2135-72BC-132E-F69A333439B9}"/>
                    </a:ext>
                  </a:extLst>
                </p:cNvPr>
                <p:cNvSpPr/>
                <p:nvPr/>
              </p:nvSpPr>
              <p:spPr>
                <a:xfrm>
                  <a:off x="654757" y="1068681"/>
                  <a:ext cx="470369" cy="433569"/>
                </a:xfrm>
                <a:prstGeom prst="ellipse">
                  <a:avLst/>
                </a:prstGeom>
                <a:solidFill>
                  <a:srgbClr val="29387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grpSp>
          <p:pic>
            <p:nvPicPr>
              <p:cNvPr id="12" name="Graphic 11" descr="Gauge with solid fill">
                <a:extLst>
                  <a:ext uri="{FF2B5EF4-FFF2-40B4-BE49-F238E27FC236}">
                    <a16:creationId xmlns:a16="http://schemas.microsoft.com/office/drawing/2014/main" id="{CCFF363E-4A28-5E1A-1060-F60763FF6264}"/>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4738" y="1885524"/>
                <a:ext cx="397951" cy="397951"/>
              </a:xfrm>
              <a:prstGeom prst="rect">
                <a:avLst/>
              </a:prstGeom>
            </p:spPr>
          </p:pic>
        </p:grpSp>
        <p:grpSp>
          <p:nvGrpSpPr>
            <p:cNvPr id="15" name="Group 14">
              <a:extLst>
                <a:ext uri="{FF2B5EF4-FFF2-40B4-BE49-F238E27FC236}">
                  <a16:creationId xmlns:a16="http://schemas.microsoft.com/office/drawing/2014/main" id="{387339B7-EAD3-79BD-8D8F-6320AAD4424B}"/>
                </a:ext>
              </a:extLst>
            </p:cNvPr>
            <p:cNvGrpSpPr/>
            <p:nvPr/>
          </p:nvGrpSpPr>
          <p:grpSpPr>
            <a:xfrm>
              <a:off x="4405642" y="4773398"/>
              <a:ext cx="549087" cy="556640"/>
              <a:chOff x="612884" y="2614077"/>
              <a:chExt cx="549087" cy="556640"/>
            </a:xfrm>
          </p:grpSpPr>
          <p:grpSp>
            <p:nvGrpSpPr>
              <p:cNvPr id="16" name="Group 15">
                <a:extLst>
                  <a:ext uri="{FF2B5EF4-FFF2-40B4-BE49-F238E27FC236}">
                    <a16:creationId xmlns:a16="http://schemas.microsoft.com/office/drawing/2014/main" id="{2E15C6FA-5FC0-56C1-8C04-03AA7C3A9925}"/>
                  </a:ext>
                </a:extLst>
              </p:cNvPr>
              <p:cNvGrpSpPr/>
              <p:nvPr/>
            </p:nvGrpSpPr>
            <p:grpSpPr>
              <a:xfrm>
                <a:off x="612884" y="2614077"/>
                <a:ext cx="549087" cy="556640"/>
                <a:chOff x="612888" y="1011276"/>
                <a:chExt cx="549087" cy="556640"/>
              </a:xfrm>
            </p:grpSpPr>
            <p:pic>
              <p:nvPicPr>
                <p:cNvPr id="18" name="Picture 17" descr="C:\Users\aschwartzenberger\Documents\ATS\CHRYSLER INTERNATIONAL\Chrysler PRGs\ICONS\safety.png">
                  <a:extLst>
                    <a:ext uri="{FF2B5EF4-FFF2-40B4-BE49-F238E27FC236}">
                      <a16:creationId xmlns:a16="http://schemas.microsoft.com/office/drawing/2014/main" id="{703FDA9D-4A96-4E5A-A649-77E0886F8E62}"/>
                    </a:ext>
                  </a:extLst>
                </p:cNvPr>
                <p:cNvPicPr>
                  <a:picLocks noChangeAspect="1"/>
                </p:cNvPicPr>
                <p:nvPr/>
              </p:nvPicPr>
              <p:blipFill>
                <a:blip r:embed="rId4" cstate="print">
                  <a:duotone>
                    <a:srgbClr val="24378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12888" y="1011276"/>
                  <a:ext cx="549087" cy="556640"/>
                </a:xfrm>
                <a:prstGeom prst="rect">
                  <a:avLst/>
                </a:prstGeom>
                <a:noFill/>
              </p:spPr>
            </p:pic>
            <p:sp>
              <p:nvSpPr>
                <p:cNvPr id="19" name="Oval 18">
                  <a:extLst>
                    <a:ext uri="{FF2B5EF4-FFF2-40B4-BE49-F238E27FC236}">
                      <a16:creationId xmlns:a16="http://schemas.microsoft.com/office/drawing/2014/main" id="{524AFF24-277D-4970-A333-8930D8DEEB89}"/>
                    </a:ext>
                  </a:extLst>
                </p:cNvPr>
                <p:cNvSpPr/>
                <p:nvPr/>
              </p:nvSpPr>
              <p:spPr>
                <a:xfrm>
                  <a:off x="654757" y="1068681"/>
                  <a:ext cx="470369" cy="433569"/>
                </a:xfrm>
                <a:prstGeom prst="ellipse">
                  <a:avLst/>
                </a:prstGeom>
                <a:solidFill>
                  <a:srgbClr val="29387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grpSp>
          <p:pic>
            <p:nvPicPr>
              <p:cNvPr id="17" name="Graphic 16" descr="Money with solid fill">
                <a:extLst>
                  <a:ext uri="{FF2B5EF4-FFF2-40B4-BE49-F238E27FC236}">
                    <a16:creationId xmlns:a16="http://schemas.microsoft.com/office/drawing/2014/main" id="{5F5344FD-5644-5735-6DC9-5E334CE4D5C3}"/>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4738" y="2679871"/>
                <a:ext cx="379067" cy="379067"/>
              </a:xfrm>
              <a:prstGeom prst="rect">
                <a:avLst/>
              </a:prstGeom>
            </p:spPr>
          </p:pic>
        </p:grpSp>
        <p:grpSp>
          <p:nvGrpSpPr>
            <p:cNvPr id="20" name="Group 19">
              <a:extLst>
                <a:ext uri="{FF2B5EF4-FFF2-40B4-BE49-F238E27FC236}">
                  <a16:creationId xmlns:a16="http://schemas.microsoft.com/office/drawing/2014/main" id="{85546603-5B77-FB48-F0C6-A37F9FF3DD98}"/>
                </a:ext>
              </a:extLst>
            </p:cNvPr>
            <p:cNvGrpSpPr/>
            <p:nvPr/>
          </p:nvGrpSpPr>
          <p:grpSpPr>
            <a:xfrm>
              <a:off x="5290009" y="4774660"/>
              <a:ext cx="549087" cy="556640"/>
              <a:chOff x="612884" y="3394316"/>
              <a:chExt cx="549087" cy="556640"/>
            </a:xfrm>
          </p:grpSpPr>
          <p:grpSp>
            <p:nvGrpSpPr>
              <p:cNvPr id="21" name="Group 20">
                <a:extLst>
                  <a:ext uri="{FF2B5EF4-FFF2-40B4-BE49-F238E27FC236}">
                    <a16:creationId xmlns:a16="http://schemas.microsoft.com/office/drawing/2014/main" id="{359DF70B-C47C-EADB-8633-1D0FC9A68A98}"/>
                  </a:ext>
                </a:extLst>
              </p:cNvPr>
              <p:cNvGrpSpPr/>
              <p:nvPr/>
            </p:nvGrpSpPr>
            <p:grpSpPr>
              <a:xfrm>
                <a:off x="612884" y="3394316"/>
                <a:ext cx="549087" cy="556640"/>
                <a:chOff x="612888" y="1011276"/>
                <a:chExt cx="549087" cy="556640"/>
              </a:xfrm>
            </p:grpSpPr>
            <p:pic>
              <p:nvPicPr>
                <p:cNvPr id="23" name="Picture 22" descr="C:\Users\aschwartzenberger\Documents\ATS\CHRYSLER INTERNATIONAL\Chrysler PRGs\ICONS\safety.png">
                  <a:extLst>
                    <a:ext uri="{FF2B5EF4-FFF2-40B4-BE49-F238E27FC236}">
                      <a16:creationId xmlns:a16="http://schemas.microsoft.com/office/drawing/2014/main" id="{F8E42FE6-3BED-E2AD-F0CA-5F2323AC08C2}"/>
                    </a:ext>
                  </a:extLst>
                </p:cNvPr>
                <p:cNvPicPr>
                  <a:picLocks noChangeAspect="1"/>
                </p:cNvPicPr>
                <p:nvPr/>
              </p:nvPicPr>
              <p:blipFill>
                <a:blip r:embed="rId4" cstate="print">
                  <a:duotone>
                    <a:srgbClr val="24378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12888" y="1011276"/>
                  <a:ext cx="549087" cy="556640"/>
                </a:xfrm>
                <a:prstGeom prst="rect">
                  <a:avLst/>
                </a:prstGeom>
                <a:noFill/>
              </p:spPr>
            </p:pic>
            <p:sp>
              <p:nvSpPr>
                <p:cNvPr id="24" name="Oval 23">
                  <a:extLst>
                    <a:ext uri="{FF2B5EF4-FFF2-40B4-BE49-F238E27FC236}">
                      <a16:creationId xmlns:a16="http://schemas.microsoft.com/office/drawing/2014/main" id="{CCB3F722-3B3A-FA2C-0C0D-28267A1C0BA3}"/>
                    </a:ext>
                  </a:extLst>
                </p:cNvPr>
                <p:cNvSpPr/>
                <p:nvPr/>
              </p:nvSpPr>
              <p:spPr>
                <a:xfrm>
                  <a:off x="654757" y="1068681"/>
                  <a:ext cx="470369" cy="433569"/>
                </a:xfrm>
                <a:prstGeom prst="ellipse">
                  <a:avLst/>
                </a:prstGeom>
                <a:solidFill>
                  <a:srgbClr val="29387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grpSp>
          <p:pic>
            <p:nvPicPr>
              <p:cNvPr id="22" name="Graphic 21" descr="Open hand with plant with solid fill">
                <a:extLst>
                  <a:ext uri="{FF2B5EF4-FFF2-40B4-BE49-F238E27FC236}">
                    <a16:creationId xmlns:a16="http://schemas.microsoft.com/office/drawing/2014/main" id="{D234E326-7B89-1D9C-2C64-D082CCED2E5F}"/>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7054" y="3468499"/>
                <a:ext cx="395635" cy="395635"/>
              </a:xfrm>
              <a:prstGeom prst="rect">
                <a:avLst/>
              </a:prstGeom>
            </p:spPr>
          </p:pic>
        </p:grpSp>
        <p:grpSp>
          <p:nvGrpSpPr>
            <p:cNvPr id="25" name="Group 24">
              <a:extLst>
                <a:ext uri="{FF2B5EF4-FFF2-40B4-BE49-F238E27FC236}">
                  <a16:creationId xmlns:a16="http://schemas.microsoft.com/office/drawing/2014/main" id="{7A6CCBD2-60B7-B8C0-773E-48D131754A90}"/>
                </a:ext>
              </a:extLst>
            </p:cNvPr>
            <p:cNvGrpSpPr/>
            <p:nvPr/>
          </p:nvGrpSpPr>
          <p:grpSpPr>
            <a:xfrm>
              <a:off x="6174376" y="4781333"/>
              <a:ext cx="549087" cy="556640"/>
              <a:chOff x="617610" y="4174560"/>
              <a:chExt cx="549087" cy="556640"/>
            </a:xfrm>
          </p:grpSpPr>
          <p:grpSp>
            <p:nvGrpSpPr>
              <p:cNvPr id="26" name="Group 25">
                <a:extLst>
                  <a:ext uri="{FF2B5EF4-FFF2-40B4-BE49-F238E27FC236}">
                    <a16:creationId xmlns:a16="http://schemas.microsoft.com/office/drawing/2014/main" id="{D1E6239A-E25E-B7D2-CFBB-D727A49FBAC9}"/>
                  </a:ext>
                </a:extLst>
              </p:cNvPr>
              <p:cNvGrpSpPr/>
              <p:nvPr/>
            </p:nvGrpSpPr>
            <p:grpSpPr>
              <a:xfrm>
                <a:off x="617610" y="4174560"/>
                <a:ext cx="549087" cy="556640"/>
                <a:chOff x="612888" y="1011276"/>
                <a:chExt cx="549087" cy="556640"/>
              </a:xfrm>
            </p:grpSpPr>
            <p:pic>
              <p:nvPicPr>
                <p:cNvPr id="28" name="Picture 27" descr="C:\Users\aschwartzenberger\Documents\ATS\CHRYSLER INTERNATIONAL\Chrysler PRGs\ICONS\safety.png">
                  <a:extLst>
                    <a:ext uri="{FF2B5EF4-FFF2-40B4-BE49-F238E27FC236}">
                      <a16:creationId xmlns:a16="http://schemas.microsoft.com/office/drawing/2014/main" id="{704CCD67-0B2C-D17D-A028-0875F0D0F892}"/>
                    </a:ext>
                  </a:extLst>
                </p:cNvPr>
                <p:cNvPicPr>
                  <a:picLocks noChangeAspect="1"/>
                </p:cNvPicPr>
                <p:nvPr/>
              </p:nvPicPr>
              <p:blipFill>
                <a:blip r:embed="rId4" cstate="print">
                  <a:duotone>
                    <a:srgbClr val="24378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12888" y="1011276"/>
                  <a:ext cx="549087" cy="556640"/>
                </a:xfrm>
                <a:prstGeom prst="rect">
                  <a:avLst/>
                </a:prstGeom>
                <a:noFill/>
              </p:spPr>
            </p:pic>
            <p:sp>
              <p:nvSpPr>
                <p:cNvPr id="29" name="Oval 28">
                  <a:extLst>
                    <a:ext uri="{FF2B5EF4-FFF2-40B4-BE49-F238E27FC236}">
                      <a16:creationId xmlns:a16="http://schemas.microsoft.com/office/drawing/2014/main" id="{86F2EE65-68B0-9618-E841-18D2FC674789}"/>
                    </a:ext>
                  </a:extLst>
                </p:cNvPr>
                <p:cNvSpPr/>
                <p:nvPr/>
              </p:nvSpPr>
              <p:spPr>
                <a:xfrm>
                  <a:off x="654757" y="1068681"/>
                  <a:ext cx="470369" cy="433569"/>
                </a:xfrm>
                <a:prstGeom prst="ellipse">
                  <a:avLst/>
                </a:prstGeom>
                <a:solidFill>
                  <a:srgbClr val="29387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grpSp>
          <p:pic>
            <p:nvPicPr>
              <p:cNvPr id="27" name="Graphic 26" descr="Thumbs up sign with solid fill">
                <a:extLst>
                  <a:ext uri="{FF2B5EF4-FFF2-40B4-BE49-F238E27FC236}">
                    <a16:creationId xmlns:a16="http://schemas.microsoft.com/office/drawing/2014/main" id="{8D97BED6-BB32-AEDE-4F3D-07927368904B}"/>
                  </a:ext>
                </a:extLst>
              </p:cNvPr>
              <p:cNvPicPr>
                <a:picLocks noChangeAspect="1"/>
              </p:cNvPicPr>
              <p:nvPr/>
            </p:nvPicPr>
            <p:blipFill>
              <a:blip r:embed="rId13" cstate="hq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32306" y="4276946"/>
                <a:ext cx="343605" cy="343605"/>
              </a:xfrm>
              <a:prstGeom prst="rect">
                <a:avLst/>
              </a:prstGeom>
            </p:spPr>
          </p:pic>
        </p:grpSp>
        <p:grpSp>
          <p:nvGrpSpPr>
            <p:cNvPr id="30" name="Group 29">
              <a:extLst>
                <a:ext uri="{FF2B5EF4-FFF2-40B4-BE49-F238E27FC236}">
                  <a16:creationId xmlns:a16="http://schemas.microsoft.com/office/drawing/2014/main" id="{87A2B05B-D6A0-D8A5-F10C-56AC0E3C7BF8}"/>
                </a:ext>
              </a:extLst>
            </p:cNvPr>
            <p:cNvGrpSpPr/>
            <p:nvPr/>
          </p:nvGrpSpPr>
          <p:grpSpPr>
            <a:xfrm>
              <a:off x="7058743" y="4775037"/>
              <a:ext cx="549087" cy="556640"/>
              <a:chOff x="617608" y="4954793"/>
              <a:chExt cx="549087" cy="556640"/>
            </a:xfrm>
          </p:grpSpPr>
          <p:grpSp>
            <p:nvGrpSpPr>
              <p:cNvPr id="31" name="Group 30">
                <a:extLst>
                  <a:ext uri="{FF2B5EF4-FFF2-40B4-BE49-F238E27FC236}">
                    <a16:creationId xmlns:a16="http://schemas.microsoft.com/office/drawing/2014/main" id="{A243B27A-C20C-F7CB-74EA-95C3D3844D1C}"/>
                  </a:ext>
                </a:extLst>
              </p:cNvPr>
              <p:cNvGrpSpPr/>
              <p:nvPr/>
            </p:nvGrpSpPr>
            <p:grpSpPr>
              <a:xfrm>
                <a:off x="617608" y="4954793"/>
                <a:ext cx="549087" cy="556640"/>
                <a:chOff x="612888" y="1011276"/>
                <a:chExt cx="549087" cy="556640"/>
              </a:xfrm>
            </p:grpSpPr>
            <p:pic>
              <p:nvPicPr>
                <p:cNvPr id="33" name="Picture 32" descr="C:\Users\aschwartzenberger\Documents\ATS\CHRYSLER INTERNATIONAL\Chrysler PRGs\ICONS\safety.png">
                  <a:extLst>
                    <a:ext uri="{FF2B5EF4-FFF2-40B4-BE49-F238E27FC236}">
                      <a16:creationId xmlns:a16="http://schemas.microsoft.com/office/drawing/2014/main" id="{D97B940C-6A4A-7408-E6DF-D40ADE5B72BE}"/>
                    </a:ext>
                  </a:extLst>
                </p:cNvPr>
                <p:cNvPicPr>
                  <a:picLocks noChangeAspect="1"/>
                </p:cNvPicPr>
                <p:nvPr/>
              </p:nvPicPr>
              <p:blipFill>
                <a:blip r:embed="rId4" cstate="print">
                  <a:duotone>
                    <a:srgbClr val="24378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12888" y="1011276"/>
                  <a:ext cx="549087" cy="556640"/>
                </a:xfrm>
                <a:prstGeom prst="rect">
                  <a:avLst/>
                </a:prstGeom>
                <a:noFill/>
              </p:spPr>
            </p:pic>
            <p:sp>
              <p:nvSpPr>
                <p:cNvPr id="34" name="Oval 33">
                  <a:extLst>
                    <a:ext uri="{FF2B5EF4-FFF2-40B4-BE49-F238E27FC236}">
                      <a16:creationId xmlns:a16="http://schemas.microsoft.com/office/drawing/2014/main" id="{F4FFDC34-0950-02B9-7262-8C5F29531F6E}"/>
                    </a:ext>
                  </a:extLst>
                </p:cNvPr>
                <p:cNvSpPr/>
                <p:nvPr/>
              </p:nvSpPr>
              <p:spPr>
                <a:xfrm>
                  <a:off x="654757" y="1068681"/>
                  <a:ext cx="470369" cy="433569"/>
                </a:xfrm>
                <a:prstGeom prst="ellipse">
                  <a:avLst/>
                </a:prstGeom>
                <a:solidFill>
                  <a:srgbClr val="29387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grpSp>
          <p:pic>
            <p:nvPicPr>
              <p:cNvPr id="32" name="Graphic 31" descr="Convertible with solid fill">
                <a:extLst>
                  <a:ext uri="{FF2B5EF4-FFF2-40B4-BE49-F238E27FC236}">
                    <a16:creationId xmlns:a16="http://schemas.microsoft.com/office/drawing/2014/main" id="{5110CA2C-5AF4-84C3-E452-225119E5074F}"/>
                  </a:ext>
                </a:extLst>
              </p:cNvPr>
              <p:cNvPicPr>
                <a:picLocks noChangeAspect="1"/>
              </p:cNvPicPr>
              <p:nvPr/>
            </p:nvPicPr>
            <p:blipFill>
              <a:blip r:embed="rId15" cstate="hq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04411" y="5057488"/>
                <a:ext cx="379889" cy="379889"/>
              </a:xfrm>
              <a:prstGeom prst="rect">
                <a:avLst/>
              </a:prstGeom>
            </p:spPr>
          </p:pic>
        </p:grpSp>
        <p:grpSp>
          <p:nvGrpSpPr>
            <p:cNvPr id="35" name="Group 34">
              <a:extLst>
                <a:ext uri="{FF2B5EF4-FFF2-40B4-BE49-F238E27FC236}">
                  <a16:creationId xmlns:a16="http://schemas.microsoft.com/office/drawing/2014/main" id="{87208CC5-99F2-24DC-F5FA-3ADA78243D19}"/>
                </a:ext>
              </a:extLst>
            </p:cNvPr>
            <p:cNvGrpSpPr/>
            <p:nvPr/>
          </p:nvGrpSpPr>
          <p:grpSpPr>
            <a:xfrm>
              <a:off x="7943110" y="4768340"/>
              <a:ext cx="549087" cy="556640"/>
              <a:chOff x="616558" y="5735027"/>
              <a:chExt cx="549087" cy="556640"/>
            </a:xfrm>
          </p:grpSpPr>
          <p:grpSp>
            <p:nvGrpSpPr>
              <p:cNvPr id="36" name="Group 35">
                <a:extLst>
                  <a:ext uri="{FF2B5EF4-FFF2-40B4-BE49-F238E27FC236}">
                    <a16:creationId xmlns:a16="http://schemas.microsoft.com/office/drawing/2014/main" id="{43C11AA7-775E-8747-D6F2-DD0466760972}"/>
                  </a:ext>
                </a:extLst>
              </p:cNvPr>
              <p:cNvGrpSpPr/>
              <p:nvPr/>
            </p:nvGrpSpPr>
            <p:grpSpPr>
              <a:xfrm>
                <a:off x="616558" y="5735027"/>
                <a:ext cx="549087" cy="556640"/>
                <a:chOff x="612888" y="1011276"/>
                <a:chExt cx="549087" cy="556640"/>
              </a:xfrm>
            </p:grpSpPr>
            <p:pic>
              <p:nvPicPr>
                <p:cNvPr id="38" name="Picture 37" descr="C:\Users\aschwartzenberger\Documents\ATS\CHRYSLER INTERNATIONAL\Chrysler PRGs\ICONS\safety.png">
                  <a:extLst>
                    <a:ext uri="{FF2B5EF4-FFF2-40B4-BE49-F238E27FC236}">
                      <a16:creationId xmlns:a16="http://schemas.microsoft.com/office/drawing/2014/main" id="{B10DDE36-D120-8F5C-7CB1-B5AF83B7AB47}"/>
                    </a:ext>
                  </a:extLst>
                </p:cNvPr>
                <p:cNvPicPr>
                  <a:picLocks noChangeAspect="1"/>
                </p:cNvPicPr>
                <p:nvPr/>
              </p:nvPicPr>
              <p:blipFill>
                <a:blip r:embed="rId4" cstate="print">
                  <a:duotone>
                    <a:srgbClr val="24378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12888" y="1011276"/>
                  <a:ext cx="549087" cy="556640"/>
                </a:xfrm>
                <a:prstGeom prst="rect">
                  <a:avLst/>
                </a:prstGeom>
                <a:noFill/>
              </p:spPr>
            </p:pic>
            <p:sp>
              <p:nvSpPr>
                <p:cNvPr id="39" name="Oval 38">
                  <a:extLst>
                    <a:ext uri="{FF2B5EF4-FFF2-40B4-BE49-F238E27FC236}">
                      <a16:creationId xmlns:a16="http://schemas.microsoft.com/office/drawing/2014/main" id="{B49AAE88-4606-AD25-765C-6600A0957801}"/>
                    </a:ext>
                  </a:extLst>
                </p:cNvPr>
                <p:cNvSpPr/>
                <p:nvPr/>
              </p:nvSpPr>
              <p:spPr>
                <a:xfrm>
                  <a:off x="654757" y="1068681"/>
                  <a:ext cx="470369" cy="433569"/>
                </a:xfrm>
                <a:prstGeom prst="ellipse">
                  <a:avLst/>
                </a:prstGeom>
                <a:solidFill>
                  <a:srgbClr val="29387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grpSp>
          <p:pic>
            <p:nvPicPr>
              <p:cNvPr id="37" name="Graphic 36" descr="Wireless with solid fill">
                <a:extLst>
                  <a:ext uri="{FF2B5EF4-FFF2-40B4-BE49-F238E27FC236}">
                    <a16:creationId xmlns:a16="http://schemas.microsoft.com/office/drawing/2014/main" id="{9D741A5D-5E5A-0B99-BC81-73D5D6E4C6DF}"/>
                  </a:ext>
                </a:extLst>
              </p:cNvPr>
              <p:cNvPicPr>
                <a:picLocks noChangeAspect="1"/>
              </p:cNvPicPr>
              <p:nvPr/>
            </p:nvPicPr>
            <p:blipFill>
              <a:blip r:embed="rId17" cstate="hq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13788" y="5829567"/>
                <a:ext cx="360729" cy="360729"/>
              </a:xfrm>
              <a:prstGeom prst="rect">
                <a:avLst/>
              </a:prstGeom>
            </p:spPr>
          </p:pic>
        </p:grpSp>
      </p:grpSp>
      <p:sp>
        <p:nvSpPr>
          <p:cNvPr id="42" name="Title 1">
            <a:extLst>
              <a:ext uri="{FF2B5EF4-FFF2-40B4-BE49-F238E27FC236}">
                <a16:creationId xmlns:a16="http://schemas.microsoft.com/office/drawing/2014/main" id="{5989D6F1-5F8C-626D-CCE7-4ED65DDD2730}"/>
              </a:ext>
            </a:extLst>
          </p:cNvPr>
          <p:cNvSpPr txBox="1">
            <a:spLocks/>
          </p:cNvSpPr>
          <p:nvPr/>
        </p:nvSpPr>
        <p:spPr>
          <a:xfrm>
            <a:off x="335280" y="1860667"/>
            <a:ext cx="1152144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6" fontAlgn="base">
              <a:lnSpc>
                <a:spcPct val="100000"/>
              </a:lnSpc>
              <a:spcAft>
                <a:spcPct val="0"/>
              </a:spcAft>
              <a:tabLst>
                <a:tab pos="275353" algn="l"/>
              </a:tabLst>
              <a:defRPr/>
            </a:pPr>
            <a:r>
              <a:rPr lang="en-US" sz="2400" b="1">
                <a:solidFill>
                  <a:schemeClr val="bg1"/>
                </a:solidFill>
                <a:latin typeface="Arial (Headings)"/>
                <a:ea typeface="+mn-ea"/>
                <a:cs typeface="+mn-cs"/>
              </a:rPr>
              <a:t>WHY DO PEOPLE BUY CARS?</a:t>
            </a:r>
          </a:p>
        </p:txBody>
      </p:sp>
    </p:spTree>
    <p:extLst>
      <p:ext uri="{BB962C8B-B14F-4D97-AF65-F5344CB8AC3E}">
        <p14:creationId xmlns:p14="http://schemas.microsoft.com/office/powerpoint/2010/main" val="3895456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a:solidFill>
                  <a:srgbClr val="005BAA"/>
                </a:solidFill>
                <a:latin typeface="Arial (Headings)"/>
                <a:ea typeface="+mn-ea"/>
                <a:cs typeface="+mn-cs"/>
              </a:rPr>
              <a:t>PRODUCT PRESENTATION</a:t>
            </a:r>
          </a:p>
        </p:txBody>
      </p:sp>
      <p:sp>
        <p:nvSpPr>
          <p:cNvPr id="11" name="Google Shape;244;p34">
            <a:extLst>
              <a:ext uri="{FF2B5EF4-FFF2-40B4-BE49-F238E27FC236}">
                <a16:creationId xmlns:a16="http://schemas.microsoft.com/office/drawing/2014/main" id="{03DE0066-7774-0D89-13CE-89D60FB7D2FB}"/>
              </a:ext>
            </a:extLst>
          </p:cNvPr>
          <p:cNvSpPr txBox="1">
            <a:spLocks/>
          </p:cNvSpPr>
          <p:nvPr/>
        </p:nvSpPr>
        <p:spPr>
          <a:xfrm>
            <a:off x="6228468" y="1011275"/>
            <a:ext cx="549087" cy="556641"/>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L="457189" marR="0" lvl="0" indent="-228594" algn="l" rtl="0">
              <a:lnSpc>
                <a:spcPct val="100000"/>
              </a:lnSpc>
              <a:spcBef>
                <a:spcPts val="0"/>
              </a:spcBef>
              <a:spcAft>
                <a:spcPts val="0"/>
              </a:spcAft>
              <a:buClr>
                <a:schemeClr val="dk2"/>
              </a:buClr>
              <a:buSzPts val="1600"/>
              <a:buFont typeface="Arial"/>
              <a:buNone/>
              <a:defRPr sz="1400" b="1" i="0" u="none" strike="noStrike" cap="none">
                <a:solidFill>
                  <a:schemeClr val="dk2"/>
                </a:solidFill>
                <a:latin typeface="Encode Sans"/>
                <a:ea typeface="Encode Sans"/>
                <a:cs typeface="Encode Sans"/>
                <a:sym typeface="Encode Sans"/>
              </a:defRPr>
            </a:lvl1pPr>
            <a:lvl2pPr marL="914378" marR="0" lvl="1" indent="-330192" algn="l" rtl="0">
              <a:lnSpc>
                <a:spcPct val="100000"/>
              </a:lnSpc>
              <a:spcBef>
                <a:spcPts val="500"/>
              </a:spcBef>
              <a:spcAft>
                <a:spcPts val="0"/>
              </a:spcAft>
              <a:buClr>
                <a:schemeClr val="dk2"/>
              </a:buClr>
              <a:buSzPts val="1600"/>
              <a:buFont typeface="Arial"/>
              <a:buChar char="•"/>
              <a:defRPr sz="1400" b="0" i="0" u="none" strike="noStrike" cap="none">
                <a:solidFill>
                  <a:schemeClr val="dk2"/>
                </a:solidFill>
                <a:latin typeface="Encode Sans"/>
                <a:ea typeface="Encode Sans"/>
                <a:cs typeface="Encode Sans"/>
                <a:sym typeface="Encode Sans"/>
              </a:defRPr>
            </a:lvl2pPr>
            <a:lvl3pPr marL="1371566" marR="0" lvl="2" indent="-228594" algn="l" rtl="0">
              <a:lnSpc>
                <a:spcPct val="100000"/>
              </a:lnSpc>
              <a:spcBef>
                <a:spcPts val="500"/>
              </a:spcBef>
              <a:spcAft>
                <a:spcPts val="0"/>
              </a:spcAft>
              <a:buClr>
                <a:schemeClr val="dk2"/>
              </a:buClr>
              <a:buSzPts val="1800"/>
              <a:buFont typeface="Encode Sans"/>
              <a:buNone/>
              <a:defRPr sz="1100" b="0" i="0" u="none" strike="noStrike" cap="none">
                <a:solidFill>
                  <a:schemeClr val="dk2"/>
                </a:solidFill>
                <a:latin typeface="Encode Sans"/>
                <a:ea typeface="Encode Sans"/>
                <a:cs typeface="Encode Sans"/>
                <a:sym typeface="Encode Sans"/>
              </a:defRPr>
            </a:lvl3pPr>
            <a:lvl4pPr marL="1828754" marR="0" lvl="3" indent="-228594" algn="l" rtl="0">
              <a:lnSpc>
                <a:spcPct val="100000"/>
              </a:lnSpc>
              <a:spcBef>
                <a:spcPts val="300"/>
              </a:spcBef>
              <a:spcAft>
                <a:spcPts val="0"/>
              </a:spcAft>
              <a:buClr>
                <a:schemeClr val="dk2"/>
              </a:buClr>
              <a:buSzPts val="1500"/>
              <a:buFont typeface="Encode Sans"/>
              <a:buNone/>
              <a:defRPr sz="1000" b="1" i="0" u="none" strike="noStrike" cap="none">
                <a:solidFill>
                  <a:schemeClr val="dk2"/>
                </a:solidFill>
                <a:latin typeface="Encode Sans"/>
                <a:ea typeface="Encode Sans"/>
                <a:cs typeface="Encode Sans"/>
                <a:sym typeface="Encode Sans"/>
              </a:defRPr>
            </a:lvl4pPr>
            <a:lvl5pPr marL="2285943" marR="0" lvl="4" indent="-323842" algn="l" rtl="0">
              <a:lnSpc>
                <a:spcPct val="100000"/>
              </a:lnSpc>
              <a:spcBef>
                <a:spcPts val="300"/>
              </a:spcBef>
              <a:spcAft>
                <a:spcPts val="0"/>
              </a:spcAft>
              <a:buClr>
                <a:schemeClr val="dk2"/>
              </a:buClr>
              <a:buSzPts val="1500"/>
              <a:buFont typeface="Arial"/>
              <a:buChar char="•"/>
              <a:defRPr sz="1000" b="0" i="0" u="none" strike="noStrike" cap="none">
                <a:solidFill>
                  <a:schemeClr val="dk2"/>
                </a:solidFill>
                <a:latin typeface="Encode Sans"/>
                <a:ea typeface="Encode Sans"/>
                <a:cs typeface="Encode Sans"/>
                <a:sym typeface="Encode Sans"/>
              </a:defRPr>
            </a:lvl5pPr>
            <a:lvl6pPr marL="2743132" marR="0" lvl="5"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6pPr>
            <a:lvl7pPr marL="3200320" marR="0" lvl="6"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7pPr>
            <a:lvl8pPr marL="3657509" marR="0" lvl="7"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8pPr>
            <a:lvl9pPr marL="4114697" marR="0" lvl="8"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9pPr>
          </a:lstStyle>
          <a:p>
            <a:pPr marL="0" marR="0" lvl="1" indent="0" algn="ctr" defTabSz="914400" rtl="0" eaLnBrk="1" fontAlgn="auto" latinLnBrk="0" hangingPunct="1">
              <a:lnSpc>
                <a:spcPct val="100000"/>
              </a:lnSpc>
              <a:spcBef>
                <a:spcPts val="500"/>
              </a:spcBef>
              <a:spcAft>
                <a:spcPts val="0"/>
              </a:spcAft>
              <a:buClr>
                <a:srgbClr val="243782"/>
              </a:buClr>
              <a:buSzPts val="1500"/>
              <a:buFont typeface="Arial"/>
              <a:buNone/>
              <a:tabLst/>
              <a:defRPr/>
            </a:pPr>
            <a:r>
              <a:rPr kumimoji="0" lang="en-US" sz="1800" b="1" i="0" u="none" strike="noStrike" kern="0" cap="none" spc="0" normalizeH="0" baseline="0" noProof="0">
                <a:ln>
                  <a:noFill/>
                </a:ln>
                <a:solidFill>
                  <a:srgbClr val="243782"/>
                </a:solidFill>
                <a:effectLst/>
                <a:uLnTx/>
                <a:uFillTx/>
                <a:latin typeface="+mj-lt"/>
                <a:sym typeface="Encode Sans"/>
              </a:rPr>
              <a:t>S</a:t>
            </a:r>
          </a:p>
        </p:txBody>
      </p:sp>
      <p:sp>
        <p:nvSpPr>
          <p:cNvPr id="12" name="Google Shape;244;p34">
            <a:extLst>
              <a:ext uri="{FF2B5EF4-FFF2-40B4-BE49-F238E27FC236}">
                <a16:creationId xmlns:a16="http://schemas.microsoft.com/office/drawing/2014/main" id="{87957E39-AD85-9869-6666-CF250C111FDE}"/>
              </a:ext>
            </a:extLst>
          </p:cNvPr>
          <p:cNvSpPr txBox="1">
            <a:spLocks/>
          </p:cNvSpPr>
          <p:nvPr/>
        </p:nvSpPr>
        <p:spPr>
          <a:xfrm>
            <a:off x="6228467" y="1791512"/>
            <a:ext cx="549087" cy="556641"/>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L="457189" marR="0" lvl="0" indent="-228594" algn="l" rtl="0">
              <a:lnSpc>
                <a:spcPct val="100000"/>
              </a:lnSpc>
              <a:spcBef>
                <a:spcPts val="0"/>
              </a:spcBef>
              <a:spcAft>
                <a:spcPts val="0"/>
              </a:spcAft>
              <a:buClr>
                <a:schemeClr val="dk2"/>
              </a:buClr>
              <a:buSzPts val="1600"/>
              <a:buFont typeface="Arial"/>
              <a:buNone/>
              <a:defRPr sz="1400" b="1" i="0" u="none" strike="noStrike" cap="none">
                <a:solidFill>
                  <a:schemeClr val="dk2"/>
                </a:solidFill>
                <a:latin typeface="Encode Sans"/>
                <a:ea typeface="Encode Sans"/>
                <a:cs typeface="Encode Sans"/>
                <a:sym typeface="Encode Sans"/>
              </a:defRPr>
            </a:lvl1pPr>
            <a:lvl2pPr marL="914378" marR="0" lvl="1" indent="-330192" algn="l" rtl="0">
              <a:lnSpc>
                <a:spcPct val="100000"/>
              </a:lnSpc>
              <a:spcBef>
                <a:spcPts val="500"/>
              </a:spcBef>
              <a:spcAft>
                <a:spcPts val="0"/>
              </a:spcAft>
              <a:buClr>
                <a:schemeClr val="dk2"/>
              </a:buClr>
              <a:buSzPts val="1600"/>
              <a:buFont typeface="Arial"/>
              <a:buChar char="•"/>
              <a:defRPr sz="1400" b="0" i="0" u="none" strike="noStrike" cap="none">
                <a:solidFill>
                  <a:schemeClr val="dk2"/>
                </a:solidFill>
                <a:latin typeface="Encode Sans"/>
                <a:ea typeface="Encode Sans"/>
                <a:cs typeface="Encode Sans"/>
                <a:sym typeface="Encode Sans"/>
              </a:defRPr>
            </a:lvl2pPr>
            <a:lvl3pPr marL="1371566" marR="0" lvl="2" indent="-228594" algn="l" rtl="0">
              <a:lnSpc>
                <a:spcPct val="100000"/>
              </a:lnSpc>
              <a:spcBef>
                <a:spcPts val="500"/>
              </a:spcBef>
              <a:spcAft>
                <a:spcPts val="0"/>
              </a:spcAft>
              <a:buClr>
                <a:schemeClr val="dk2"/>
              </a:buClr>
              <a:buSzPts val="1800"/>
              <a:buFont typeface="Encode Sans"/>
              <a:buNone/>
              <a:defRPr sz="1100" b="0" i="0" u="none" strike="noStrike" cap="none">
                <a:solidFill>
                  <a:schemeClr val="dk2"/>
                </a:solidFill>
                <a:latin typeface="Encode Sans"/>
                <a:ea typeface="Encode Sans"/>
                <a:cs typeface="Encode Sans"/>
                <a:sym typeface="Encode Sans"/>
              </a:defRPr>
            </a:lvl3pPr>
            <a:lvl4pPr marL="1828754" marR="0" lvl="3" indent="-228594" algn="l" rtl="0">
              <a:lnSpc>
                <a:spcPct val="100000"/>
              </a:lnSpc>
              <a:spcBef>
                <a:spcPts val="300"/>
              </a:spcBef>
              <a:spcAft>
                <a:spcPts val="0"/>
              </a:spcAft>
              <a:buClr>
                <a:schemeClr val="dk2"/>
              </a:buClr>
              <a:buSzPts val="1500"/>
              <a:buFont typeface="Encode Sans"/>
              <a:buNone/>
              <a:defRPr sz="1000" b="1" i="0" u="none" strike="noStrike" cap="none">
                <a:solidFill>
                  <a:schemeClr val="dk2"/>
                </a:solidFill>
                <a:latin typeface="Encode Sans"/>
                <a:ea typeface="Encode Sans"/>
                <a:cs typeface="Encode Sans"/>
                <a:sym typeface="Encode Sans"/>
              </a:defRPr>
            </a:lvl4pPr>
            <a:lvl5pPr marL="2285943" marR="0" lvl="4" indent="-323842" algn="l" rtl="0">
              <a:lnSpc>
                <a:spcPct val="100000"/>
              </a:lnSpc>
              <a:spcBef>
                <a:spcPts val="300"/>
              </a:spcBef>
              <a:spcAft>
                <a:spcPts val="0"/>
              </a:spcAft>
              <a:buClr>
                <a:schemeClr val="dk2"/>
              </a:buClr>
              <a:buSzPts val="1500"/>
              <a:buFont typeface="Arial"/>
              <a:buChar char="•"/>
              <a:defRPr sz="1000" b="0" i="0" u="none" strike="noStrike" cap="none">
                <a:solidFill>
                  <a:schemeClr val="dk2"/>
                </a:solidFill>
                <a:latin typeface="Encode Sans"/>
                <a:ea typeface="Encode Sans"/>
                <a:cs typeface="Encode Sans"/>
                <a:sym typeface="Encode Sans"/>
              </a:defRPr>
            </a:lvl5pPr>
            <a:lvl6pPr marL="2743132" marR="0" lvl="5"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6pPr>
            <a:lvl7pPr marL="3200320" marR="0" lvl="6"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7pPr>
            <a:lvl8pPr marL="3657509" marR="0" lvl="7"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8pPr>
            <a:lvl9pPr marL="4114697" marR="0" lvl="8"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9pPr>
          </a:lstStyle>
          <a:p>
            <a:pPr marL="0" marR="0" lvl="1" indent="0" algn="ctr" defTabSz="914400" rtl="0" eaLnBrk="1" fontAlgn="auto" latinLnBrk="0" hangingPunct="1">
              <a:lnSpc>
                <a:spcPct val="100000"/>
              </a:lnSpc>
              <a:spcBef>
                <a:spcPts val="500"/>
              </a:spcBef>
              <a:spcAft>
                <a:spcPts val="0"/>
              </a:spcAft>
              <a:buClr>
                <a:srgbClr val="243782"/>
              </a:buClr>
              <a:buSzPts val="1500"/>
              <a:buFont typeface="Arial"/>
              <a:buNone/>
              <a:tabLst/>
              <a:defRPr/>
            </a:pPr>
            <a:r>
              <a:rPr kumimoji="0" lang="en-US" sz="1800" b="1" i="0" u="none" strike="noStrike" kern="0" cap="none" spc="0" normalizeH="0" baseline="0" noProof="0">
                <a:ln>
                  <a:noFill/>
                </a:ln>
                <a:solidFill>
                  <a:srgbClr val="243782"/>
                </a:solidFill>
                <a:effectLst/>
                <a:uLnTx/>
                <a:uFillTx/>
                <a:latin typeface="+mj-lt"/>
                <a:sym typeface="Encode Sans"/>
              </a:rPr>
              <a:t>P</a:t>
            </a:r>
          </a:p>
        </p:txBody>
      </p:sp>
      <p:sp>
        <p:nvSpPr>
          <p:cNvPr id="13" name="Google Shape;244;p34">
            <a:extLst>
              <a:ext uri="{FF2B5EF4-FFF2-40B4-BE49-F238E27FC236}">
                <a16:creationId xmlns:a16="http://schemas.microsoft.com/office/drawing/2014/main" id="{0601FCC4-B4F5-9AB2-4654-F012647E6086}"/>
              </a:ext>
            </a:extLst>
          </p:cNvPr>
          <p:cNvSpPr txBox="1">
            <a:spLocks/>
          </p:cNvSpPr>
          <p:nvPr/>
        </p:nvSpPr>
        <p:spPr>
          <a:xfrm>
            <a:off x="6228466" y="2571749"/>
            <a:ext cx="549087" cy="556641"/>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L="457189" marR="0" lvl="0" indent="-228594" algn="l" rtl="0">
              <a:lnSpc>
                <a:spcPct val="100000"/>
              </a:lnSpc>
              <a:spcBef>
                <a:spcPts val="0"/>
              </a:spcBef>
              <a:spcAft>
                <a:spcPts val="0"/>
              </a:spcAft>
              <a:buClr>
                <a:schemeClr val="dk2"/>
              </a:buClr>
              <a:buSzPts val="1600"/>
              <a:buFont typeface="Arial"/>
              <a:buNone/>
              <a:defRPr sz="1400" b="1" i="0" u="none" strike="noStrike" cap="none">
                <a:solidFill>
                  <a:schemeClr val="dk2"/>
                </a:solidFill>
                <a:latin typeface="Encode Sans"/>
                <a:ea typeface="Encode Sans"/>
                <a:cs typeface="Encode Sans"/>
                <a:sym typeface="Encode Sans"/>
              </a:defRPr>
            </a:lvl1pPr>
            <a:lvl2pPr marL="914378" marR="0" lvl="1" indent="-330192" algn="l" rtl="0">
              <a:lnSpc>
                <a:spcPct val="100000"/>
              </a:lnSpc>
              <a:spcBef>
                <a:spcPts val="500"/>
              </a:spcBef>
              <a:spcAft>
                <a:spcPts val="0"/>
              </a:spcAft>
              <a:buClr>
                <a:schemeClr val="dk2"/>
              </a:buClr>
              <a:buSzPts val="1600"/>
              <a:buFont typeface="Arial"/>
              <a:buChar char="•"/>
              <a:defRPr sz="1400" b="0" i="0" u="none" strike="noStrike" cap="none">
                <a:solidFill>
                  <a:schemeClr val="dk2"/>
                </a:solidFill>
                <a:latin typeface="Encode Sans"/>
                <a:ea typeface="Encode Sans"/>
                <a:cs typeface="Encode Sans"/>
                <a:sym typeface="Encode Sans"/>
              </a:defRPr>
            </a:lvl2pPr>
            <a:lvl3pPr marL="1371566" marR="0" lvl="2" indent="-228594" algn="l" rtl="0">
              <a:lnSpc>
                <a:spcPct val="100000"/>
              </a:lnSpc>
              <a:spcBef>
                <a:spcPts val="500"/>
              </a:spcBef>
              <a:spcAft>
                <a:spcPts val="0"/>
              </a:spcAft>
              <a:buClr>
                <a:schemeClr val="dk2"/>
              </a:buClr>
              <a:buSzPts val="1800"/>
              <a:buFont typeface="Encode Sans"/>
              <a:buNone/>
              <a:defRPr sz="1100" b="0" i="0" u="none" strike="noStrike" cap="none">
                <a:solidFill>
                  <a:schemeClr val="dk2"/>
                </a:solidFill>
                <a:latin typeface="Encode Sans"/>
                <a:ea typeface="Encode Sans"/>
                <a:cs typeface="Encode Sans"/>
                <a:sym typeface="Encode Sans"/>
              </a:defRPr>
            </a:lvl3pPr>
            <a:lvl4pPr marL="1828754" marR="0" lvl="3" indent="-228594" algn="l" rtl="0">
              <a:lnSpc>
                <a:spcPct val="100000"/>
              </a:lnSpc>
              <a:spcBef>
                <a:spcPts val="300"/>
              </a:spcBef>
              <a:spcAft>
                <a:spcPts val="0"/>
              </a:spcAft>
              <a:buClr>
                <a:schemeClr val="dk2"/>
              </a:buClr>
              <a:buSzPts val="1500"/>
              <a:buFont typeface="Encode Sans"/>
              <a:buNone/>
              <a:defRPr sz="1000" b="1" i="0" u="none" strike="noStrike" cap="none">
                <a:solidFill>
                  <a:schemeClr val="dk2"/>
                </a:solidFill>
                <a:latin typeface="Encode Sans"/>
                <a:ea typeface="Encode Sans"/>
                <a:cs typeface="Encode Sans"/>
                <a:sym typeface="Encode Sans"/>
              </a:defRPr>
            </a:lvl4pPr>
            <a:lvl5pPr marL="2285943" marR="0" lvl="4" indent="-323842" algn="l" rtl="0">
              <a:lnSpc>
                <a:spcPct val="100000"/>
              </a:lnSpc>
              <a:spcBef>
                <a:spcPts val="300"/>
              </a:spcBef>
              <a:spcAft>
                <a:spcPts val="0"/>
              </a:spcAft>
              <a:buClr>
                <a:schemeClr val="dk2"/>
              </a:buClr>
              <a:buSzPts val="1500"/>
              <a:buFont typeface="Arial"/>
              <a:buChar char="•"/>
              <a:defRPr sz="1000" b="0" i="0" u="none" strike="noStrike" cap="none">
                <a:solidFill>
                  <a:schemeClr val="dk2"/>
                </a:solidFill>
                <a:latin typeface="Encode Sans"/>
                <a:ea typeface="Encode Sans"/>
                <a:cs typeface="Encode Sans"/>
                <a:sym typeface="Encode Sans"/>
              </a:defRPr>
            </a:lvl5pPr>
            <a:lvl6pPr marL="2743132" marR="0" lvl="5"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6pPr>
            <a:lvl7pPr marL="3200320" marR="0" lvl="6"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7pPr>
            <a:lvl8pPr marL="3657509" marR="0" lvl="7"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8pPr>
            <a:lvl9pPr marL="4114697" marR="0" lvl="8"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9pPr>
          </a:lstStyle>
          <a:p>
            <a:pPr marL="0" marR="0" lvl="1" indent="0" algn="ctr" defTabSz="914400" rtl="0" eaLnBrk="1" fontAlgn="auto" latinLnBrk="0" hangingPunct="1">
              <a:lnSpc>
                <a:spcPct val="100000"/>
              </a:lnSpc>
              <a:spcBef>
                <a:spcPts val="500"/>
              </a:spcBef>
              <a:spcAft>
                <a:spcPts val="0"/>
              </a:spcAft>
              <a:buClr>
                <a:srgbClr val="243782"/>
              </a:buClr>
              <a:buSzPts val="1500"/>
              <a:buFont typeface="Arial"/>
              <a:buNone/>
              <a:tabLst/>
              <a:defRPr/>
            </a:pPr>
            <a:r>
              <a:rPr kumimoji="0" lang="en-US" sz="1800" b="1" i="0" u="none" strike="noStrike" kern="0" cap="none" spc="0" normalizeH="0" baseline="0" noProof="0">
                <a:ln>
                  <a:noFill/>
                </a:ln>
                <a:solidFill>
                  <a:srgbClr val="243782"/>
                </a:solidFill>
                <a:effectLst/>
                <a:uLnTx/>
                <a:uFillTx/>
                <a:latin typeface="+mj-lt"/>
                <a:sym typeface="Encode Sans"/>
              </a:rPr>
              <a:t>E</a:t>
            </a:r>
          </a:p>
        </p:txBody>
      </p:sp>
      <p:sp>
        <p:nvSpPr>
          <p:cNvPr id="15" name="Google Shape;244;p34">
            <a:extLst>
              <a:ext uri="{FF2B5EF4-FFF2-40B4-BE49-F238E27FC236}">
                <a16:creationId xmlns:a16="http://schemas.microsoft.com/office/drawing/2014/main" id="{AA4F01BA-EA29-1680-EFED-57CFB11B1F22}"/>
              </a:ext>
            </a:extLst>
          </p:cNvPr>
          <p:cNvSpPr txBox="1">
            <a:spLocks/>
          </p:cNvSpPr>
          <p:nvPr/>
        </p:nvSpPr>
        <p:spPr>
          <a:xfrm>
            <a:off x="6224792" y="3352312"/>
            <a:ext cx="549087" cy="556641"/>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L="457189" marR="0" lvl="0" indent="-228594" algn="l" rtl="0">
              <a:lnSpc>
                <a:spcPct val="100000"/>
              </a:lnSpc>
              <a:spcBef>
                <a:spcPts val="0"/>
              </a:spcBef>
              <a:spcAft>
                <a:spcPts val="0"/>
              </a:spcAft>
              <a:buClr>
                <a:schemeClr val="dk2"/>
              </a:buClr>
              <a:buSzPts val="1600"/>
              <a:buFont typeface="Arial"/>
              <a:buNone/>
              <a:defRPr sz="1400" b="1" i="0" u="none" strike="noStrike" cap="none">
                <a:solidFill>
                  <a:schemeClr val="dk2"/>
                </a:solidFill>
                <a:latin typeface="Encode Sans"/>
                <a:ea typeface="Encode Sans"/>
                <a:cs typeface="Encode Sans"/>
                <a:sym typeface="Encode Sans"/>
              </a:defRPr>
            </a:lvl1pPr>
            <a:lvl2pPr marL="914378" marR="0" lvl="1" indent="-330192" algn="l" rtl="0">
              <a:lnSpc>
                <a:spcPct val="100000"/>
              </a:lnSpc>
              <a:spcBef>
                <a:spcPts val="500"/>
              </a:spcBef>
              <a:spcAft>
                <a:spcPts val="0"/>
              </a:spcAft>
              <a:buClr>
                <a:schemeClr val="dk2"/>
              </a:buClr>
              <a:buSzPts val="1600"/>
              <a:buFont typeface="Arial"/>
              <a:buChar char="•"/>
              <a:defRPr sz="1400" b="0" i="0" u="none" strike="noStrike" cap="none">
                <a:solidFill>
                  <a:schemeClr val="dk2"/>
                </a:solidFill>
                <a:latin typeface="Encode Sans"/>
                <a:ea typeface="Encode Sans"/>
                <a:cs typeface="Encode Sans"/>
                <a:sym typeface="Encode Sans"/>
              </a:defRPr>
            </a:lvl2pPr>
            <a:lvl3pPr marL="1371566" marR="0" lvl="2" indent="-228594" algn="l" rtl="0">
              <a:lnSpc>
                <a:spcPct val="100000"/>
              </a:lnSpc>
              <a:spcBef>
                <a:spcPts val="500"/>
              </a:spcBef>
              <a:spcAft>
                <a:spcPts val="0"/>
              </a:spcAft>
              <a:buClr>
                <a:schemeClr val="dk2"/>
              </a:buClr>
              <a:buSzPts val="1800"/>
              <a:buFont typeface="Encode Sans"/>
              <a:buNone/>
              <a:defRPr sz="1100" b="0" i="0" u="none" strike="noStrike" cap="none">
                <a:solidFill>
                  <a:schemeClr val="dk2"/>
                </a:solidFill>
                <a:latin typeface="Encode Sans"/>
                <a:ea typeface="Encode Sans"/>
                <a:cs typeface="Encode Sans"/>
                <a:sym typeface="Encode Sans"/>
              </a:defRPr>
            </a:lvl3pPr>
            <a:lvl4pPr marL="1828754" marR="0" lvl="3" indent="-228594" algn="l" rtl="0">
              <a:lnSpc>
                <a:spcPct val="100000"/>
              </a:lnSpc>
              <a:spcBef>
                <a:spcPts val="300"/>
              </a:spcBef>
              <a:spcAft>
                <a:spcPts val="0"/>
              </a:spcAft>
              <a:buClr>
                <a:schemeClr val="dk2"/>
              </a:buClr>
              <a:buSzPts val="1500"/>
              <a:buFont typeface="Encode Sans"/>
              <a:buNone/>
              <a:defRPr sz="1000" b="1" i="0" u="none" strike="noStrike" cap="none">
                <a:solidFill>
                  <a:schemeClr val="dk2"/>
                </a:solidFill>
                <a:latin typeface="Encode Sans"/>
                <a:ea typeface="Encode Sans"/>
                <a:cs typeface="Encode Sans"/>
                <a:sym typeface="Encode Sans"/>
              </a:defRPr>
            </a:lvl4pPr>
            <a:lvl5pPr marL="2285943" marR="0" lvl="4" indent="-323842" algn="l" rtl="0">
              <a:lnSpc>
                <a:spcPct val="100000"/>
              </a:lnSpc>
              <a:spcBef>
                <a:spcPts val="300"/>
              </a:spcBef>
              <a:spcAft>
                <a:spcPts val="0"/>
              </a:spcAft>
              <a:buClr>
                <a:schemeClr val="dk2"/>
              </a:buClr>
              <a:buSzPts val="1500"/>
              <a:buFont typeface="Arial"/>
              <a:buChar char="•"/>
              <a:defRPr sz="1000" b="0" i="0" u="none" strike="noStrike" cap="none">
                <a:solidFill>
                  <a:schemeClr val="dk2"/>
                </a:solidFill>
                <a:latin typeface="Encode Sans"/>
                <a:ea typeface="Encode Sans"/>
                <a:cs typeface="Encode Sans"/>
                <a:sym typeface="Encode Sans"/>
              </a:defRPr>
            </a:lvl5pPr>
            <a:lvl6pPr marL="2743132" marR="0" lvl="5"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6pPr>
            <a:lvl7pPr marL="3200320" marR="0" lvl="6"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7pPr>
            <a:lvl8pPr marL="3657509" marR="0" lvl="7"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8pPr>
            <a:lvl9pPr marL="4114697" marR="0" lvl="8"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9pPr>
          </a:lstStyle>
          <a:p>
            <a:pPr marL="0" marR="0" lvl="1" indent="0" algn="ctr" defTabSz="914400" rtl="0" eaLnBrk="1" fontAlgn="auto" latinLnBrk="0" hangingPunct="1">
              <a:lnSpc>
                <a:spcPct val="100000"/>
              </a:lnSpc>
              <a:spcBef>
                <a:spcPts val="500"/>
              </a:spcBef>
              <a:spcAft>
                <a:spcPts val="0"/>
              </a:spcAft>
              <a:buClr>
                <a:srgbClr val="243782"/>
              </a:buClr>
              <a:buSzPts val="1500"/>
              <a:buFont typeface="Arial"/>
              <a:buNone/>
              <a:tabLst/>
              <a:defRPr/>
            </a:pPr>
            <a:r>
              <a:rPr kumimoji="0" lang="en-US" sz="1800" b="1" i="0" u="none" strike="noStrike" kern="0" cap="none" spc="0" normalizeH="0" baseline="0" noProof="0">
                <a:ln>
                  <a:noFill/>
                </a:ln>
                <a:solidFill>
                  <a:srgbClr val="243782"/>
                </a:solidFill>
                <a:effectLst/>
                <a:uLnTx/>
                <a:uFillTx/>
                <a:latin typeface="+mj-lt"/>
                <a:sym typeface="Encode Sans"/>
              </a:rPr>
              <a:t>C</a:t>
            </a:r>
          </a:p>
        </p:txBody>
      </p:sp>
      <p:sp>
        <p:nvSpPr>
          <p:cNvPr id="16" name="Google Shape;244;p34">
            <a:extLst>
              <a:ext uri="{FF2B5EF4-FFF2-40B4-BE49-F238E27FC236}">
                <a16:creationId xmlns:a16="http://schemas.microsoft.com/office/drawing/2014/main" id="{571BF4E8-9AB1-1EDC-0840-5230160552B5}"/>
              </a:ext>
            </a:extLst>
          </p:cNvPr>
          <p:cNvSpPr txBox="1">
            <a:spLocks/>
          </p:cNvSpPr>
          <p:nvPr/>
        </p:nvSpPr>
        <p:spPr>
          <a:xfrm>
            <a:off x="7095874" y="1011276"/>
            <a:ext cx="3886936" cy="556640"/>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L="457189" marR="0" lvl="0" indent="-228594" algn="l" rtl="0">
              <a:lnSpc>
                <a:spcPct val="100000"/>
              </a:lnSpc>
              <a:spcBef>
                <a:spcPts val="0"/>
              </a:spcBef>
              <a:spcAft>
                <a:spcPts val="0"/>
              </a:spcAft>
              <a:buClr>
                <a:schemeClr val="dk2"/>
              </a:buClr>
              <a:buSzPts val="1600"/>
              <a:buFont typeface="Arial"/>
              <a:buNone/>
              <a:defRPr sz="1400" b="1" i="0" u="none" strike="noStrike" cap="none">
                <a:solidFill>
                  <a:schemeClr val="dk2"/>
                </a:solidFill>
                <a:latin typeface="Encode Sans"/>
                <a:ea typeface="Encode Sans"/>
                <a:cs typeface="Encode Sans"/>
                <a:sym typeface="Encode Sans"/>
              </a:defRPr>
            </a:lvl1pPr>
            <a:lvl2pPr marL="914378" marR="0" lvl="1" indent="-330192" algn="l" rtl="0">
              <a:lnSpc>
                <a:spcPct val="100000"/>
              </a:lnSpc>
              <a:spcBef>
                <a:spcPts val="500"/>
              </a:spcBef>
              <a:spcAft>
                <a:spcPts val="0"/>
              </a:spcAft>
              <a:buClr>
                <a:schemeClr val="dk2"/>
              </a:buClr>
              <a:buSzPts val="1600"/>
              <a:buFont typeface="Arial"/>
              <a:buChar char="•"/>
              <a:defRPr sz="1400" b="0" i="0" u="none" strike="noStrike" cap="none">
                <a:solidFill>
                  <a:schemeClr val="dk2"/>
                </a:solidFill>
                <a:latin typeface="Encode Sans"/>
                <a:ea typeface="Encode Sans"/>
                <a:cs typeface="Encode Sans"/>
                <a:sym typeface="Encode Sans"/>
              </a:defRPr>
            </a:lvl2pPr>
            <a:lvl3pPr marL="1371566" marR="0" lvl="2" indent="-228594" algn="l" rtl="0">
              <a:lnSpc>
                <a:spcPct val="100000"/>
              </a:lnSpc>
              <a:spcBef>
                <a:spcPts val="500"/>
              </a:spcBef>
              <a:spcAft>
                <a:spcPts val="0"/>
              </a:spcAft>
              <a:buClr>
                <a:schemeClr val="dk2"/>
              </a:buClr>
              <a:buSzPts val="1800"/>
              <a:buFont typeface="Encode Sans"/>
              <a:buNone/>
              <a:defRPr sz="1100" b="0" i="0" u="none" strike="noStrike" cap="none">
                <a:solidFill>
                  <a:schemeClr val="dk2"/>
                </a:solidFill>
                <a:latin typeface="Encode Sans"/>
                <a:ea typeface="Encode Sans"/>
                <a:cs typeface="Encode Sans"/>
                <a:sym typeface="Encode Sans"/>
              </a:defRPr>
            </a:lvl3pPr>
            <a:lvl4pPr marL="1828754" marR="0" lvl="3" indent="-228594" algn="l" rtl="0">
              <a:lnSpc>
                <a:spcPct val="100000"/>
              </a:lnSpc>
              <a:spcBef>
                <a:spcPts val="300"/>
              </a:spcBef>
              <a:spcAft>
                <a:spcPts val="0"/>
              </a:spcAft>
              <a:buClr>
                <a:schemeClr val="dk2"/>
              </a:buClr>
              <a:buSzPts val="1500"/>
              <a:buFont typeface="Encode Sans"/>
              <a:buNone/>
              <a:defRPr sz="1000" b="1" i="0" u="none" strike="noStrike" cap="none">
                <a:solidFill>
                  <a:schemeClr val="dk2"/>
                </a:solidFill>
                <a:latin typeface="Encode Sans"/>
                <a:ea typeface="Encode Sans"/>
                <a:cs typeface="Encode Sans"/>
                <a:sym typeface="Encode Sans"/>
              </a:defRPr>
            </a:lvl4pPr>
            <a:lvl5pPr marL="2285943" marR="0" lvl="4" indent="-323842" algn="l" rtl="0">
              <a:lnSpc>
                <a:spcPct val="100000"/>
              </a:lnSpc>
              <a:spcBef>
                <a:spcPts val="300"/>
              </a:spcBef>
              <a:spcAft>
                <a:spcPts val="0"/>
              </a:spcAft>
              <a:buClr>
                <a:schemeClr val="dk2"/>
              </a:buClr>
              <a:buSzPts val="1500"/>
              <a:buFont typeface="Arial"/>
              <a:buChar char="•"/>
              <a:defRPr sz="1000" b="0" i="0" u="none" strike="noStrike" cap="none">
                <a:solidFill>
                  <a:schemeClr val="dk2"/>
                </a:solidFill>
                <a:latin typeface="Encode Sans"/>
                <a:ea typeface="Encode Sans"/>
                <a:cs typeface="Encode Sans"/>
                <a:sym typeface="Encode Sans"/>
              </a:defRPr>
            </a:lvl5pPr>
            <a:lvl6pPr marL="2743132" marR="0" lvl="5"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6pPr>
            <a:lvl7pPr marL="3200320" marR="0" lvl="6"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7pPr>
            <a:lvl8pPr marL="3657509" marR="0" lvl="7"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8pPr>
            <a:lvl9pPr marL="4114697" marR="0" lvl="8"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9pPr>
          </a:lstStyle>
          <a:p>
            <a:pPr marL="0" marR="0" lvl="1" indent="0" algn="l" defTabSz="914400" rtl="0" eaLnBrk="1" fontAlgn="auto" latinLnBrk="0" hangingPunct="1">
              <a:lnSpc>
                <a:spcPct val="100000"/>
              </a:lnSpc>
              <a:spcBef>
                <a:spcPts val="500"/>
              </a:spcBef>
              <a:spcAft>
                <a:spcPts val="0"/>
              </a:spcAft>
              <a:buClr>
                <a:srgbClr val="243782"/>
              </a:buClr>
              <a:buSzPts val="1500"/>
              <a:buFont typeface="Arial"/>
              <a:buNone/>
              <a:tabLst/>
              <a:defRPr/>
            </a:pPr>
            <a:r>
              <a:rPr kumimoji="0" lang="en-US" sz="1400" b="0" i="0" u="none" strike="noStrike" kern="0" cap="none" spc="0" normalizeH="0" baseline="0" noProof="0">
                <a:ln>
                  <a:noFill/>
                </a:ln>
                <a:solidFill>
                  <a:srgbClr val="243782"/>
                </a:solidFill>
                <a:effectLst/>
                <a:uLnTx/>
                <a:uFillTx/>
                <a:latin typeface="+mj-lt"/>
                <a:sym typeface="Encode Sans"/>
              </a:rPr>
              <a:t>Safety &amp; Security</a:t>
            </a:r>
          </a:p>
        </p:txBody>
      </p:sp>
      <p:sp>
        <p:nvSpPr>
          <p:cNvPr id="17" name="Google Shape;244;p34">
            <a:extLst>
              <a:ext uri="{FF2B5EF4-FFF2-40B4-BE49-F238E27FC236}">
                <a16:creationId xmlns:a16="http://schemas.microsoft.com/office/drawing/2014/main" id="{F8CFB325-8A78-AF4A-B94A-92A50709AAFD}"/>
              </a:ext>
            </a:extLst>
          </p:cNvPr>
          <p:cNvSpPr txBox="1">
            <a:spLocks/>
          </p:cNvSpPr>
          <p:nvPr/>
        </p:nvSpPr>
        <p:spPr>
          <a:xfrm>
            <a:off x="7095874" y="1791512"/>
            <a:ext cx="3886936" cy="556640"/>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L="457189" marR="0" lvl="0" indent="-228594" algn="l" rtl="0">
              <a:lnSpc>
                <a:spcPct val="100000"/>
              </a:lnSpc>
              <a:spcBef>
                <a:spcPts val="0"/>
              </a:spcBef>
              <a:spcAft>
                <a:spcPts val="0"/>
              </a:spcAft>
              <a:buClr>
                <a:schemeClr val="dk2"/>
              </a:buClr>
              <a:buSzPts val="1600"/>
              <a:buFont typeface="Arial"/>
              <a:buNone/>
              <a:defRPr sz="1400" b="1" i="0" u="none" strike="noStrike" cap="none">
                <a:solidFill>
                  <a:schemeClr val="dk2"/>
                </a:solidFill>
                <a:latin typeface="Encode Sans"/>
                <a:ea typeface="Encode Sans"/>
                <a:cs typeface="Encode Sans"/>
                <a:sym typeface="Encode Sans"/>
              </a:defRPr>
            </a:lvl1pPr>
            <a:lvl2pPr marL="914378" marR="0" lvl="1" indent="-330192" algn="l" rtl="0">
              <a:lnSpc>
                <a:spcPct val="100000"/>
              </a:lnSpc>
              <a:spcBef>
                <a:spcPts val="500"/>
              </a:spcBef>
              <a:spcAft>
                <a:spcPts val="0"/>
              </a:spcAft>
              <a:buClr>
                <a:schemeClr val="dk2"/>
              </a:buClr>
              <a:buSzPts val="1600"/>
              <a:buFont typeface="Arial"/>
              <a:buChar char="•"/>
              <a:defRPr sz="1400" b="0" i="0" u="none" strike="noStrike" cap="none">
                <a:solidFill>
                  <a:schemeClr val="dk2"/>
                </a:solidFill>
                <a:latin typeface="Encode Sans"/>
                <a:ea typeface="Encode Sans"/>
                <a:cs typeface="Encode Sans"/>
                <a:sym typeface="Encode Sans"/>
              </a:defRPr>
            </a:lvl2pPr>
            <a:lvl3pPr marL="1371566" marR="0" lvl="2" indent="-228594" algn="l" rtl="0">
              <a:lnSpc>
                <a:spcPct val="100000"/>
              </a:lnSpc>
              <a:spcBef>
                <a:spcPts val="500"/>
              </a:spcBef>
              <a:spcAft>
                <a:spcPts val="0"/>
              </a:spcAft>
              <a:buClr>
                <a:schemeClr val="dk2"/>
              </a:buClr>
              <a:buSzPts val="1800"/>
              <a:buFont typeface="Encode Sans"/>
              <a:buNone/>
              <a:defRPr sz="1100" b="0" i="0" u="none" strike="noStrike" cap="none">
                <a:solidFill>
                  <a:schemeClr val="dk2"/>
                </a:solidFill>
                <a:latin typeface="Encode Sans"/>
                <a:ea typeface="Encode Sans"/>
                <a:cs typeface="Encode Sans"/>
                <a:sym typeface="Encode Sans"/>
              </a:defRPr>
            </a:lvl3pPr>
            <a:lvl4pPr marL="1828754" marR="0" lvl="3" indent="-228594" algn="l" rtl="0">
              <a:lnSpc>
                <a:spcPct val="100000"/>
              </a:lnSpc>
              <a:spcBef>
                <a:spcPts val="300"/>
              </a:spcBef>
              <a:spcAft>
                <a:spcPts val="0"/>
              </a:spcAft>
              <a:buClr>
                <a:schemeClr val="dk2"/>
              </a:buClr>
              <a:buSzPts val="1500"/>
              <a:buFont typeface="Encode Sans"/>
              <a:buNone/>
              <a:defRPr sz="1000" b="1" i="0" u="none" strike="noStrike" cap="none">
                <a:solidFill>
                  <a:schemeClr val="dk2"/>
                </a:solidFill>
                <a:latin typeface="Encode Sans"/>
                <a:ea typeface="Encode Sans"/>
                <a:cs typeface="Encode Sans"/>
                <a:sym typeface="Encode Sans"/>
              </a:defRPr>
            </a:lvl4pPr>
            <a:lvl5pPr marL="2285943" marR="0" lvl="4" indent="-323842" algn="l" rtl="0">
              <a:lnSpc>
                <a:spcPct val="100000"/>
              </a:lnSpc>
              <a:spcBef>
                <a:spcPts val="300"/>
              </a:spcBef>
              <a:spcAft>
                <a:spcPts val="0"/>
              </a:spcAft>
              <a:buClr>
                <a:schemeClr val="dk2"/>
              </a:buClr>
              <a:buSzPts val="1500"/>
              <a:buFont typeface="Arial"/>
              <a:buChar char="•"/>
              <a:defRPr sz="1000" b="0" i="0" u="none" strike="noStrike" cap="none">
                <a:solidFill>
                  <a:schemeClr val="dk2"/>
                </a:solidFill>
                <a:latin typeface="Encode Sans"/>
                <a:ea typeface="Encode Sans"/>
                <a:cs typeface="Encode Sans"/>
                <a:sym typeface="Encode Sans"/>
              </a:defRPr>
            </a:lvl5pPr>
            <a:lvl6pPr marL="2743132" marR="0" lvl="5"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6pPr>
            <a:lvl7pPr marL="3200320" marR="0" lvl="6"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7pPr>
            <a:lvl8pPr marL="3657509" marR="0" lvl="7"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8pPr>
            <a:lvl9pPr marL="4114697" marR="0" lvl="8"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9pPr>
          </a:lstStyle>
          <a:p>
            <a:pPr marL="0" marR="0" lvl="1" indent="0" algn="l" defTabSz="914400" rtl="0" eaLnBrk="1" fontAlgn="auto" latinLnBrk="0" hangingPunct="1">
              <a:lnSpc>
                <a:spcPct val="100000"/>
              </a:lnSpc>
              <a:spcBef>
                <a:spcPts val="500"/>
              </a:spcBef>
              <a:spcAft>
                <a:spcPts val="0"/>
              </a:spcAft>
              <a:buClr>
                <a:srgbClr val="243782"/>
              </a:buClr>
              <a:buSzPts val="1500"/>
              <a:buFont typeface="Arial"/>
              <a:buNone/>
              <a:tabLst/>
              <a:defRPr/>
            </a:pPr>
            <a:r>
              <a:rPr kumimoji="0" lang="en-US" sz="1400" b="0" i="0" u="none" strike="noStrike" kern="0" cap="none" spc="0" normalizeH="0" baseline="0" noProof="0">
                <a:ln>
                  <a:noFill/>
                </a:ln>
                <a:solidFill>
                  <a:srgbClr val="243782"/>
                </a:solidFill>
                <a:effectLst/>
                <a:uLnTx/>
                <a:uFillTx/>
                <a:latin typeface="+mj-lt"/>
                <a:sym typeface="Encode Sans"/>
              </a:rPr>
              <a:t>Performance</a:t>
            </a:r>
          </a:p>
        </p:txBody>
      </p:sp>
      <p:sp>
        <p:nvSpPr>
          <p:cNvPr id="18" name="Google Shape;244;p34">
            <a:extLst>
              <a:ext uri="{FF2B5EF4-FFF2-40B4-BE49-F238E27FC236}">
                <a16:creationId xmlns:a16="http://schemas.microsoft.com/office/drawing/2014/main" id="{84F15774-B141-27E5-C8E4-35A4B7BE5A5A}"/>
              </a:ext>
            </a:extLst>
          </p:cNvPr>
          <p:cNvSpPr txBox="1">
            <a:spLocks/>
          </p:cNvSpPr>
          <p:nvPr/>
        </p:nvSpPr>
        <p:spPr>
          <a:xfrm>
            <a:off x="7095874" y="2571748"/>
            <a:ext cx="3886936" cy="556640"/>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L="457189" marR="0" lvl="0" indent="-228594" algn="l" rtl="0">
              <a:lnSpc>
                <a:spcPct val="100000"/>
              </a:lnSpc>
              <a:spcBef>
                <a:spcPts val="0"/>
              </a:spcBef>
              <a:spcAft>
                <a:spcPts val="0"/>
              </a:spcAft>
              <a:buClr>
                <a:schemeClr val="dk2"/>
              </a:buClr>
              <a:buSzPts val="1600"/>
              <a:buFont typeface="Arial"/>
              <a:buNone/>
              <a:defRPr sz="1400" b="1" i="0" u="none" strike="noStrike" cap="none">
                <a:solidFill>
                  <a:schemeClr val="dk2"/>
                </a:solidFill>
                <a:latin typeface="Encode Sans"/>
                <a:ea typeface="Encode Sans"/>
                <a:cs typeface="Encode Sans"/>
                <a:sym typeface="Encode Sans"/>
              </a:defRPr>
            </a:lvl1pPr>
            <a:lvl2pPr marL="914378" marR="0" lvl="1" indent="-330192" algn="l" rtl="0">
              <a:lnSpc>
                <a:spcPct val="100000"/>
              </a:lnSpc>
              <a:spcBef>
                <a:spcPts val="500"/>
              </a:spcBef>
              <a:spcAft>
                <a:spcPts val="0"/>
              </a:spcAft>
              <a:buClr>
                <a:schemeClr val="dk2"/>
              </a:buClr>
              <a:buSzPts val="1600"/>
              <a:buFont typeface="Arial"/>
              <a:buChar char="•"/>
              <a:defRPr sz="1400" b="0" i="0" u="none" strike="noStrike" cap="none">
                <a:solidFill>
                  <a:schemeClr val="dk2"/>
                </a:solidFill>
                <a:latin typeface="Encode Sans"/>
                <a:ea typeface="Encode Sans"/>
                <a:cs typeface="Encode Sans"/>
                <a:sym typeface="Encode Sans"/>
              </a:defRPr>
            </a:lvl2pPr>
            <a:lvl3pPr marL="1371566" marR="0" lvl="2" indent="-228594" algn="l" rtl="0">
              <a:lnSpc>
                <a:spcPct val="100000"/>
              </a:lnSpc>
              <a:spcBef>
                <a:spcPts val="500"/>
              </a:spcBef>
              <a:spcAft>
                <a:spcPts val="0"/>
              </a:spcAft>
              <a:buClr>
                <a:schemeClr val="dk2"/>
              </a:buClr>
              <a:buSzPts val="1800"/>
              <a:buFont typeface="Encode Sans"/>
              <a:buNone/>
              <a:defRPr sz="1100" b="0" i="0" u="none" strike="noStrike" cap="none">
                <a:solidFill>
                  <a:schemeClr val="dk2"/>
                </a:solidFill>
                <a:latin typeface="Encode Sans"/>
                <a:ea typeface="Encode Sans"/>
                <a:cs typeface="Encode Sans"/>
                <a:sym typeface="Encode Sans"/>
              </a:defRPr>
            </a:lvl3pPr>
            <a:lvl4pPr marL="1828754" marR="0" lvl="3" indent="-228594" algn="l" rtl="0">
              <a:lnSpc>
                <a:spcPct val="100000"/>
              </a:lnSpc>
              <a:spcBef>
                <a:spcPts val="300"/>
              </a:spcBef>
              <a:spcAft>
                <a:spcPts val="0"/>
              </a:spcAft>
              <a:buClr>
                <a:schemeClr val="dk2"/>
              </a:buClr>
              <a:buSzPts val="1500"/>
              <a:buFont typeface="Encode Sans"/>
              <a:buNone/>
              <a:defRPr sz="1000" b="1" i="0" u="none" strike="noStrike" cap="none">
                <a:solidFill>
                  <a:schemeClr val="dk2"/>
                </a:solidFill>
                <a:latin typeface="Encode Sans"/>
                <a:ea typeface="Encode Sans"/>
                <a:cs typeface="Encode Sans"/>
                <a:sym typeface="Encode Sans"/>
              </a:defRPr>
            </a:lvl4pPr>
            <a:lvl5pPr marL="2285943" marR="0" lvl="4" indent="-323842" algn="l" rtl="0">
              <a:lnSpc>
                <a:spcPct val="100000"/>
              </a:lnSpc>
              <a:spcBef>
                <a:spcPts val="300"/>
              </a:spcBef>
              <a:spcAft>
                <a:spcPts val="0"/>
              </a:spcAft>
              <a:buClr>
                <a:schemeClr val="dk2"/>
              </a:buClr>
              <a:buSzPts val="1500"/>
              <a:buFont typeface="Arial"/>
              <a:buChar char="•"/>
              <a:defRPr sz="1000" b="0" i="0" u="none" strike="noStrike" cap="none">
                <a:solidFill>
                  <a:schemeClr val="dk2"/>
                </a:solidFill>
                <a:latin typeface="Encode Sans"/>
                <a:ea typeface="Encode Sans"/>
                <a:cs typeface="Encode Sans"/>
                <a:sym typeface="Encode Sans"/>
              </a:defRPr>
            </a:lvl5pPr>
            <a:lvl6pPr marL="2743132" marR="0" lvl="5"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6pPr>
            <a:lvl7pPr marL="3200320" marR="0" lvl="6"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7pPr>
            <a:lvl8pPr marL="3657509" marR="0" lvl="7"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8pPr>
            <a:lvl9pPr marL="4114697" marR="0" lvl="8"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9pPr>
          </a:lstStyle>
          <a:p>
            <a:pPr marL="0" marR="0" lvl="1" indent="0" algn="l" defTabSz="914400" rtl="0" eaLnBrk="1" fontAlgn="auto" latinLnBrk="0" hangingPunct="1">
              <a:lnSpc>
                <a:spcPct val="100000"/>
              </a:lnSpc>
              <a:spcBef>
                <a:spcPts val="500"/>
              </a:spcBef>
              <a:spcAft>
                <a:spcPts val="0"/>
              </a:spcAft>
              <a:buClr>
                <a:srgbClr val="243782"/>
              </a:buClr>
              <a:buSzPts val="1500"/>
              <a:buFont typeface="Arial"/>
              <a:buNone/>
              <a:tabLst/>
              <a:defRPr/>
            </a:pPr>
            <a:r>
              <a:rPr kumimoji="0" lang="en-US" sz="1400" b="0" i="0" u="none" strike="noStrike" kern="0" cap="none" spc="0" normalizeH="0" baseline="0" noProof="0">
                <a:ln>
                  <a:noFill/>
                </a:ln>
                <a:solidFill>
                  <a:srgbClr val="243782"/>
                </a:solidFill>
                <a:effectLst/>
                <a:uLnTx/>
                <a:uFillTx/>
                <a:latin typeface="+mj-lt"/>
                <a:sym typeface="Encode Sans"/>
              </a:rPr>
              <a:t>Economy, Environment, Electrification</a:t>
            </a:r>
          </a:p>
        </p:txBody>
      </p:sp>
      <p:sp>
        <p:nvSpPr>
          <p:cNvPr id="20" name="Google Shape;244;p34">
            <a:extLst>
              <a:ext uri="{FF2B5EF4-FFF2-40B4-BE49-F238E27FC236}">
                <a16:creationId xmlns:a16="http://schemas.microsoft.com/office/drawing/2014/main" id="{B0651EAB-8165-8C34-8A90-E3F378FF5D71}"/>
              </a:ext>
            </a:extLst>
          </p:cNvPr>
          <p:cNvSpPr txBox="1">
            <a:spLocks/>
          </p:cNvSpPr>
          <p:nvPr/>
        </p:nvSpPr>
        <p:spPr>
          <a:xfrm>
            <a:off x="7102622" y="3352313"/>
            <a:ext cx="3886936" cy="556640"/>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L="457189" marR="0" lvl="0" indent="-228594" algn="l" rtl="0">
              <a:lnSpc>
                <a:spcPct val="100000"/>
              </a:lnSpc>
              <a:spcBef>
                <a:spcPts val="0"/>
              </a:spcBef>
              <a:spcAft>
                <a:spcPts val="0"/>
              </a:spcAft>
              <a:buClr>
                <a:schemeClr val="dk2"/>
              </a:buClr>
              <a:buSzPts val="1600"/>
              <a:buFont typeface="Arial"/>
              <a:buNone/>
              <a:defRPr sz="1400" b="1" i="0" u="none" strike="noStrike" cap="none">
                <a:solidFill>
                  <a:schemeClr val="dk2"/>
                </a:solidFill>
                <a:latin typeface="Encode Sans"/>
                <a:ea typeface="Encode Sans"/>
                <a:cs typeface="Encode Sans"/>
                <a:sym typeface="Encode Sans"/>
              </a:defRPr>
            </a:lvl1pPr>
            <a:lvl2pPr marL="914378" marR="0" lvl="1" indent="-330192" algn="l" rtl="0">
              <a:lnSpc>
                <a:spcPct val="100000"/>
              </a:lnSpc>
              <a:spcBef>
                <a:spcPts val="500"/>
              </a:spcBef>
              <a:spcAft>
                <a:spcPts val="0"/>
              </a:spcAft>
              <a:buClr>
                <a:schemeClr val="dk2"/>
              </a:buClr>
              <a:buSzPts val="1600"/>
              <a:buFont typeface="Arial"/>
              <a:buChar char="•"/>
              <a:defRPr sz="1400" b="0" i="0" u="none" strike="noStrike" cap="none">
                <a:solidFill>
                  <a:schemeClr val="dk2"/>
                </a:solidFill>
                <a:latin typeface="Encode Sans"/>
                <a:ea typeface="Encode Sans"/>
                <a:cs typeface="Encode Sans"/>
                <a:sym typeface="Encode Sans"/>
              </a:defRPr>
            </a:lvl2pPr>
            <a:lvl3pPr marL="1371566" marR="0" lvl="2" indent="-228594" algn="l" rtl="0">
              <a:lnSpc>
                <a:spcPct val="100000"/>
              </a:lnSpc>
              <a:spcBef>
                <a:spcPts val="500"/>
              </a:spcBef>
              <a:spcAft>
                <a:spcPts val="0"/>
              </a:spcAft>
              <a:buClr>
                <a:schemeClr val="dk2"/>
              </a:buClr>
              <a:buSzPts val="1800"/>
              <a:buFont typeface="Encode Sans"/>
              <a:buNone/>
              <a:defRPr sz="1100" b="0" i="0" u="none" strike="noStrike" cap="none">
                <a:solidFill>
                  <a:schemeClr val="dk2"/>
                </a:solidFill>
                <a:latin typeface="Encode Sans"/>
                <a:ea typeface="Encode Sans"/>
                <a:cs typeface="Encode Sans"/>
                <a:sym typeface="Encode Sans"/>
              </a:defRPr>
            </a:lvl3pPr>
            <a:lvl4pPr marL="1828754" marR="0" lvl="3" indent="-228594" algn="l" rtl="0">
              <a:lnSpc>
                <a:spcPct val="100000"/>
              </a:lnSpc>
              <a:spcBef>
                <a:spcPts val="300"/>
              </a:spcBef>
              <a:spcAft>
                <a:spcPts val="0"/>
              </a:spcAft>
              <a:buClr>
                <a:schemeClr val="dk2"/>
              </a:buClr>
              <a:buSzPts val="1500"/>
              <a:buFont typeface="Encode Sans"/>
              <a:buNone/>
              <a:defRPr sz="1000" b="1" i="0" u="none" strike="noStrike" cap="none">
                <a:solidFill>
                  <a:schemeClr val="dk2"/>
                </a:solidFill>
                <a:latin typeface="Encode Sans"/>
                <a:ea typeface="Encode Sans"/>
                <a:cs typeface="Encode Sans"/>
                <a:sym typeface="Encode Sans"/>
              </a:defRPr>
            </a:lvl4pPr>
            <a:lvl5pPr marL="2285943" marR="0" lvl="4" indent="-323842" algn="l" rtl="0">
              <a:lnSpc>
                <a:spcPct val="100000"/>
              </a:lnSpc>
              <a:spcBef>
                <a:spcPts val="300"/>
              </a:spcBef>
              <a:spcAft>
                <a:spcPts val="0"/>
              </a:spcAft>
              <a:buClr>
                <a:schemeClr val="dk2"/>
              </a:buClr>
              <a:buSzPts val="1500"/>
              <a:buFont typeface="Arial"/>
              <a:buChar char="•"/>
              <a:defRPr sz="1000" b="0" i="0" u="none" strike="noStrike" cap="none">
                <a:solidFill>
                  <a:schemeClr val="dk2"/>
                </a:solidFill>
                <a:latin typeface="Encode Sans"/>
                <a:ea typeface="Encode Sans"/>
                <a:cs typeface="Encode Sans"/>
                <a:sym typeface="Encode Sans"/>
              </a:defRPr>
            </a:lvl5pPr>
            <a:lvl6pPr marL="2743132" marR="0" lvl="5"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6pPr>
            <a:lvl7pPr marL="3200320" marR="0" lvl="6"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7pPr>
            <a:lvl8pPr marL="3657509" marR="0" lvl="7"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8pPr>
            <a:lvl9pPr marL="4114697" marR="0" lvl="8"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9pPr>
          </a:lstStyle>
          <a:p>
            <a:pPr marL="0" marR="0" lvl="1" indent="0" algn="l" defTabSz="914400" rtl="0" eaLnBrk="1" fontAlgn="auto" latinLnBrk="0" hangingPunct="1">
              <a:lnSpc>
                <a:spcPct val="100000"/>
              </a:lnSpc>
              <a:spcBef>
                <a:spcPts val="500"/>
              </a:spcBef>
              <a:spcAft>
                <a:spcPts val="0"/>
              </a:spcAft>
              <a:buClr>
                <a:srgbClr val="243782"/>
              </a:buClr>
              <a:buSzPts val="1500"/>
              <a:buFont typeface="Arial"/>
              <a:buNone/>
              <a:tabLst/>
              <a:defRPr/>
            </a:pPr>
            <a:r>
              <a:rPr kumimoji="0" lang="en-US" sz="1400" b="0" i="0" u="none" strike="noStrike" kern="0" cap="none" spc="0" normalizeH="0" baseline="0" noProof="0">
                <a:ln>
                  <a:noFill/>
                </a:ln>
                <a:solidFill>
                  <a:srgbClr val="243782"/>
                </a:solidFill>
                <a:effectLst/>
                <a:uLnTx/>
                <a:uFillTx/>
                <a:latin typeface="+mj-lt"/>
                <a:sym typeface="Encode Sans"/>
              </a:rPr>
              <a:t>Comfort &amp; Convenience</a:t>
            </a:r>
          </a:p>
        </p:txBody>
      </p:sp>
      <p:sp>
        <p:nvSpPr>
          <p:cNvPr id="22" name="Google Shape;244;p34">
            <a:extLst>
              <a:ext uri="{FF2B5EF4-FFF2-40B4-BE49-F238E27FC236}">
                <a16:creationId xmlns:a16="http://schemas.microsoft.com/office/drawing/2014/main" id="{336E5FCA-F7F7-DD14-7D30-C0E386CCC42A}"/>
              </a:ext>
            </a:extLst>
          </p:cNvPr>
          <p:cNvSpPr txBox="1">
            <a:spLocks/>
          </p:cNvSpPr>
          <p:nvPr/>
        </p:nvSpPr>
        <p:spPr>
          <a:xfrm>
            <a:off x="6224792" y="4132546"/>
            <a:ext cx="549087" cy="556641"/>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L="457189" marR="0" lvl="0" indent="-228594" algn="l" rtl="0">
              <a:lnSpc>
                <a:spcPct val="100000"/>
              </a:lnSpc>
              <a:spcBef>
                <a:spcPts val="0"/>
              </a:spcBef>
              <a:spcAft>
                <a:spcPts val="0"/>
              </a:spcAft>
              <a:buClr>
                <a:schemeClr val="dk2"/>
              </a:buClr>
              <a:buSzPts val="1600"/>
              <a:buFont typeface="Arial"/>
              <a:buNone/>
              <a:defRPr sz="1400" b="1" i="0" u="none" strike="noStrike" cap="none">
                <a:solidFill>
                  <a:schemeClr val="dk2"/>
                </a:solidFill>
                <a:latin typeface="Encode Sans"/>
                <a:ea typeface="Encode Sans"/>
                <a:cs typeface="Encode Sans"/>
                <a:sym typeface="Encode Sans"/>
              </a:defRPr>
            </a:lvl1pPr>
            <a:lvl2pPr marL="914378" marR="0" lvl="1" indent="-330192" algn="l" rtl="0">
              <a:lnSpc>
                <a:spcPct val="100000"/>
              </a:lnSpc>
              <a:spcBef>
                <a:spcPts val="500"/>
              </a:spcBef>
              <a:spcAft>
                <a:spcPts val="0"/>
              </a:spcAft>
              <a:buClr>
                <a:schemeClr val="dk2"/>
              </a:buClr>
              <a:buSzPts val="1600"/>
              <a:buFont typeface="Arial"/>
              <a:buChar char="•"/>
              <a:defRPr sz="1400" b="0" i="0" u="none" strike="noStrike" cap="none">
                <a:solidFill>
                  <a:schemeClr val="dk2"/>
                </a:solidFill>
                <a:latin typeface="Encode Sans"/>
                <a:ea typeface="Encode Sans"/>
                <a:cs typeface="Encode Sans"/>
                <a:sym typeface="Encode Sans"/>
              </a:defRPr>
            </a:lvl2pPr>
            <a:lvl3pPr marL="1371566" marR="0" lvl="2" indent="-228594" algn="l" rtl="0">
              <a:lnSpc>
                <a:spcPct val="100000"/>
              </a:lnSpc>
              <a:spcBef>
                <a:spcPts val="500"/>
              </a:spcBef>
              <a:spcAft>
                <a:spcPts val="0"/>
              </a:spcAft>
              <a:buClr>
                <a:schemeClr val="dk2"/>
              </a:buClr>
              <a:buSzPts val="1800"/>
              <a:buFont typeface="Encode Sans"/>
              <a:buNone/>
              <a:defRPr sz="1100" b="0" i="0" u="none" strike="noStrike" cap="none">
                <a:solidFill>
                  <a:schemeClr val="dk2"/>
                </a:solidFill>
                <a:latin typeface="Encode Sans"/>
                <a:ea typeface="Encode Sans"/>
                <a:cs typeface="Encode Sans"/>
                <a:sym typeface="Encode Sans"/>
              </a:defRPr>
            </a:lvl3pPr>
            <a:lvl4pPr marL="1828754" marR="0" lvl="3" indent="-228594" algn="l" rtl="0">
              <a:lnSpc>
                <a:spcPct val="100000"/>
              </a:lnSpc>
              <a:spcBef>
                <a:spcPts val="300"/>
              </a:spcBef>
              <a:spcAft>
                <a:spcPts val="0"/>
              </a:spcAft>
              <a:buClr>
                <a:schemeClr val="dk2"/>
              </a:buClr>
              <a:buSzPts val="1500"/>
              <a:buFont typeface="Encode Sans"/>
              <a:buNone/>
              <a:defRPr sz="1000" b="1" i="0" u="none" strike="noStrike" cap="none">
                <a:solidFill>
                  <a:schemeClr val="dk2"/>
                </a:solidFill>
                <a:latin typeface="Encode Sans"/>
                <a:ea typeface="Encode Sans"/>
                <a:cs typeface="Encode Sans"/>
                <a:sym typeface="Encode Sans"/>
              </a:defRPr>
            </a:lvl4pPr>
            <a:lvl5pPr marL="2285943" marR="0" lvl="4" indent="-323842" algn="l" rtl="0">
              <a:lnSpc>
                <a:spcPct val="100000"/>
              </a:lnSpc>
              <a:spcBef>
                <a:spcPts val="300"/>
              </a:spcBef>
              <a:spcAft>
                <a:spcPts val="0"/>
              </a:spcAft>
              <a:buClr>
                <a:schemeClr val="dk2"/>
              </a:buClr>
              <a:buSzPts val="1500"/>
              <a:buFont typeface="Arial"/>
              <a:buChar char="•"/>
              <a:defRPr sz="1000" b="0" i="0" u="none" strike="noStrike" cap="none">
                <a:solidFill>
                  <a:schemeClr val="dk2"/>
                </a:solidFill>
                <a:latin typeface="Encode Sans"/>
                <a:ea typeface="Encode Sans"/>
                <a:cs typeface="Encode Sans"/>
                <a:sym typeface="Encode Sans"/>
              </a:defRPr>
            </a:lvl5pPr>
            <a:lvl6pPr marL="2743132" marR="0" lvl="5"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6pPr>
            <a:lvl7pPr marL="3200320" marR="0" lvl="6"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7pPr>
            <a:lvl8pPr marL="3657509" marR="0" lvl="7"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8pPr>
            <a:lvl9pPr marL="4114697" marR="0" lvl="8"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9pPr>
          </a:lstStyle>
          <a:p>
            <a:pPr marL="0" marR="0" lvl="1" indent="0" algn="ctr" defTabSz="914400" rtl="0" eaLnBrk="1" fontAlgn="auto" latinLnBrk="0" hangingPunct="1">
              <a:lnSpc>
                <a:spcPct val="100000"/>
              </a:lnSpc>
              <a:spcBef>
                <a:spcPts val="500"/>
              </a:spcBef>
              <a:spcAft>
                <a:spcPts val="0"/>
              </a:spcAft>
              <a:buClr>
                <a:srgbClr val="243782"/>
              </a:buClr>
              <a:buSzPts val="1500"/>
              <a:buFont typeface="Arial"/>
              <a:buNone/>
              <a:tabLst/>
              <a:defRPr/>
            </a:pPr>
            <a:r>
              <a:rPr kumimoji="0" lang="en-US" sz="1800" b="1" i="0" u="none" strike="noStrike" kern="0" cap="none" spc="0" normalizeH="0" baseline="0" noProof="0">
                <a:ln>
                  <a:noFill/>
                </a:ln>
                <a:solidFill>
                  <a:srgbClr val="243782"/>
                </a:solidFill>
                <a:effectLst/>
                <a:uLnTx/>
                <a:uFillTx/>
                <a:latin typeface="+mj-lt"/>
                <a:sym typeface="Encode Sans"/>
              </a:rPr>
              <a:t>I</a:t>
            </a:r>
          </a:p>
        </p:txBody>
      </p:sp>
      <p:sp>
        <p:nvSpPr>
          <p:cNvPr id="23" name="Google Shape;244;p34">
            <a:extLst>
              <a:ext uri="{FF2B5EF4-FFF2-40B4-BE49-F238E27FC236}">
                <a16:creationId xmlns:a16="http://schemas.microsoft.com/office/drawing/2014/main" id="{A60E9D03-7F2F-5E08-EB21-235FC64B0404}"/>
              </a:ext>
            </a:extLst>
          </p:cNvPr>
          <p:cNvSpPr txBox="1">
            <a:spLocks/>
          </p:cNvSpPr>
          <p:nvPr/>
        </p:nvSpPr>
        <p:spPr>
          <a:xfrm>
            <a:off x="7102622" y="4132547"/>
            <a:ext cx="3886936" cy="556640"/>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L="457189" marR="0" lvl="0" indent="-228594" algn="l" rtl="0">
              <a:lnSpc>
                <a:spcPct val="100000"/>
              </a:lnSpc>
              <a:spcBef>
                <a:spcPts val="0"/>
              </a:spcBef>
              <a:spcAft>
                <a:spcPts val="0"/>
              </a:spcAft>
              <a:buClr>
                <a:schemeClr val="dk2"/>
              </a:buClr>
              <a:buSzPts val="1600"/>
              <a:buFont typeface="Arial"/>
              <a:buNone/>
              <a:defRPr sz="1400" b="1" i="0" u="none" strike="noStrike" cap="none">
                <a:solidFill>
                  <a:schemeClr val="dk2"/>
                </a:solidFill>
                <a:latin typeface="Encode Sans"/>
                <a:ea typeface="Encode Sans"/>
                <a:cs typeface="Encode Sans"/>
                <a:sym typeface="Encode Sans"/>
              </a:defRPr>
            </a:lvl1pPr>
            <a:lvl2pPr marL="914378" marR="0" lvl="1" indent="-330192" algn="l" rtl="0">
              <a:lnSpc>
                <a:spcPct val="100000"/>
              </a:lnSpc>
              <a:spcBef>
                <a:spcPts val="500"/>
              </a:spcBef>
              <a:spcAft>
                <a:spcPts val="0"/>
              </a:spcAft>
              <a:buClr>
                <a:schemeClr val="dk2"/>
              </a:buClr>
              <a:buSzPts val="1600"/>
              <a:buFont typeface="Arial"/>
              <a:buChar char="•"/>
              <a:defRPr sz="1400" b="0" i="0" u="none" strike="noStrike" cap="none">
                <a:solidFill>
                  <a:schemeClr val="dk2"/>
                </a:solidFill>
                <a:latin typeface="Encode Sans"/>
                <a:ea typeface="Encode Sans"/>
                <a:cs typeface="Encode Sans"/>
                <a:sym typeface="Encode Sans"/>
              </a:defRPr>
            </a:lvl2pPr>
            <a:lvl3pPr marL="1371566" marR="0" lvl="2" indent="-228594" algn="l" rtl="0">
              <a:lnSpc>
                <a:spcPct val="100000"/>
              </a:lnSpc>
              <a:spcBef>
                <a:spcPts val="500"/>
              </a:spcBef>
              <a:spcAft>
                <a:spcPts val="0"/>
              </a:spcAft>
              <a:buClr>
                <a:schemeClr val="dk2"/>
              </a:buClr>
              <a:buSzPts val="1800"/>
              <a:buFont typeface="Encode Sans"/>
              <a:buNone/>
              <a:defRPr sz="1100" b="0" i="0" u="none" strike="noStrike" cap="none">
                <a:solidFill>
                  <a:schemeClr val="dk2"/>
                </a:solidFill>
                <a:latin typeface="Encode Sans"/>
                <a:ea typeface="Encode Sans"/>
                <a:cs typeface="Encode Sans"/>
                <a:sym typeface="Encode Sans"/>
              </a:defRPr>
            </a:lvl3pPr>
            <a:lvl4pPr marL="1828754" marR="0" lvl="3" indent="-228594" algn="l" rtl="0">
              <a:lnSpc>
                <a:spcPct val="100000"/>
              </a:lnSpc>
              <a:spcBef>
                <a:spcPts val="300"/>
              </a:spcBef>
              <a:spcAft>
                <a:spcPts val="0"/>
              </a:spcAft>
              <a:buClr>
                <a:schemeClr val="dk2"/>
              </a:buClr>
              <a:buSzPts val="1500"/>
              <a:buFont typeface="Encode Sans"/>
              <a:buNone/>
              <a:defRPr sz="1000" b="1" i="0" u="none" strike="noStrike" cap="none">
                <a:solidFill>
                  <a:schemeClr val="dk2"/>
                </a:solidFill>
                <a:latin typeface="Encode Sans"/>
                <a:ea typeface="Encode Sans"/>
                <a:cs typeface="Encode Sans"/>
                <a:sym typeface="Encode Sans"/>
              </a:defRPr>
            </a:lvl4pPr>
            <a:lvl5pPr marL="2285943" marR="0" lvl="4" indent="-323842" algn="l" rtl="0">
              <a:lnSpc>
                <a:spcPct val="100000"/>
              </a:lnSpc>
              <a:spcBef>
                <a:spcPts val="300"/>
              </a:spcBef>
              <a:spcAft>
                <a:spcPts val="0"/>
              </a:spcAft>
              <a:buClr>
                <a:schemeClr val="dk2"/>
              </a:buClr>
              <a:buSzPts val="1500"/>
              <a:buFont typeface="Arial"/>
              <a:buChar char="•"/>
              <a:defRPr sz="1000" b="0" i="0" u="none" strike="noStrike" cap="none">
                <a:solidFill>
                  <a:schemeClr val="dk2"/>
                </a:solidFill>
                <a:latin typeface="Encode Sans"/>
                <a:ea typeface="Encode Sans"/>
                <a:cs typeface="Encode Sans"/>
                <a:sym typeface="Encode Sans"/>
              </a:defRPr>
            </a:lvl5pPr>
            <a:lvl6pPr marL="2743132" marR="0" lvl="5"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6pPr>
            <a:lvl7pPr marL="3200320" marR="0" lvl="6"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7pPr>
            <a:lvl8pPr marL="3657509" marR="0" lvl="7"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8pPr>
            <a:lvl9pPr marL="4114697" marR="0" lvl="8"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9pPr>
          </a:lstStyle>
          <a:p>
            <a:pPr marL="0" marR="0" lvl="1" indent="0" algn="l" defTabSz="914400" rtl="0" eaLnBrk="1" fontAlgn="auto" latinLnBrk="0" hangingPunct="1">
              <a:lnSpc>
                <a:spcPct val="100000"/>
              </a:lnSpc>
              <a:spcBef>
                <a:spcPts val="500"/>
              </a:spcBef>
              <a:spcAft>
                <a:spcPts val="0"/>
              </a:spcAft>
              <a:buClr>
                <a:srgbClr val="243782"/>
              </a:buClr>
              <a:buSzPts val="1500"/>
              <a:buFont typeface="Arial"/>
              <a:buNone/>
              <a:tabLst/>
              <a:defRPr/>
            </a:pPr>
            <a:r>
              <a:rPr kumimoji="0" lang="en-US" sz="1400" b="0" i="0" u="none" strike="noStrike" kern="0" cap="none" spc="0" normalizeH="0" baseline="0" noProof="0">
                <a:ln>
                  <a:noFill/>
                </a:ln>
                <a:solidFill>
                  <a:srgbClr val="243782"/>
                </a:solidFill>
                <a:effectLst/>
                <a:uLnTx/>
                <a:uFillTx/>
                <a:latin typeface="+mj-lt"/>
                <a:sym typeface="Encode Sans"/>
              </a:rPr>
              <a:t>Image</a:t>
            </a:r>
          </a:p>
        </p:txBody>
      </p:sp>
      <p:sp>
        <p:nvSpPr>
          <p:cNvPr id="25" name="Google Shape;244;p34">
            <a:extLst>
              <a:ext uri="{FF2B5EF4-FFF2-40B4-BE49-F238E27FC236}">
                <a16:creationId xmlns:a16="http://schemas.microsoft.com/office/drawing/2014/main" id="{16F645E5-4F2B-6357-1B11-B23F068C425A}"/>
              </a:ext>
            </a:extLst>
          </p:cNvPr>
          <p:cNvSpPr txBox="1">
            <a:spLocks/>
          </p:cNvSpPr>
          <p:nvPr/>
        </p:nvSpPr>
        <p:spPr>
          <a:xfrm>
            <a:off x="6224792" y="4912780"/>
            <a:ext cx="549087" cy="556641"/>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L="457189" marR="0" lvl="0" indent="-228594" algn="l" rtl="0">
              <a:lnSpc>
                <a:spcPct val="100000"/>
              </a:lnSpc>
              <a:spcBef>
                <a:spcPts val="0"/>
              </a:spcBef>
              <a:spcAft>
                <a:spcPts val="0"/>
              </a:spcAft>
              <a:buClr>
                <a:schemeClr val="dk2"/>
              </a:buClr>
              <a:buSzPts val="1600"/>
              <a:buFont typeface="Arial"/>
              <a:buNone/>
              <a:defRPr sz="1400" b="1" i="0" u="none" strike="noStrike" cap="none">
                <a:solidFill>
                  <a:schemeClr val="dk2"/>
                </a:solidFill>
                <a:latin typeface="Encode Sans"/>
                <a:ea typeface="Encode Sans"/>
                <a:cs typeface="Encode Sans"/>
                <a:sym typeface="Encode Sans"/>
              </a:defRPr>
            </a:lvl1pPr>
            <a:lvl2pPr marL="914378" marR="0" lvl="1" indent="-330192" algn="l" rtl="0">
              <a:lnSpc>
                <a:spcPct val="100000"/>
              </a:lnSpc>
              <a:spcBef>
                <a:spcPts val="500"/>
              </a:spcBef>
              <a:spcAft>
                <a:spcPts val="0"/>
              </a:spcAft>
              <a:buClr>
                <a:schemeClr val="dk2"/>
              </a:buClr>
              <a:buSzPts val="1600"/>
              <a:buFont typeface="Arial"/>
              <a:buChar char="•"/>
              <a:defRPr sz="1400" b="0" i="0" u="none" strike="noStrike" cap="none">
                <a:solidFill>
                  <a:schemeClr val="dk2"/>
                </a:solidFill>
                <a:latin typeface="Encode Sans"/>
                <a:ea typeface="Encode Sans"/>
                <a:cs typeface="Encode Sans"/>
                <a:sym typeface="Encode Sans"/>
              </a:defRPr>
            </a:lvl2pPr>
            <a:lvl3pPr marL="1371566" marR="0" lvl="2" indent="-228594" algn="l" rtl="0">
              <a:lnSpc>
                <a:spcPct val="100000"/>
              </a:lnSpc>
              <a:spcBef>
                <a:spcPts val="500"/>
              </a:spcBef>
              <a:spcAft>
                <a:spcPts val="0"/>
              </a:spcAft>
              <a:buClr>
                <a:schemeClr val="dk2"/>
              </a:buClr>
              <a:buSzPts val="1800"/>
              <a:buFont typeface="Encode Sans"/>
              <a:buNone/>
              <a:defRPr sz="1100" b="0" i="0" u="none" strike="noStrike" cap="none">
                <a:solidFill>
                  <a:schemeClr val="dk2"/>
                </a:solidFill>
                <a:latin typeface="Encode Sans"/>
                <a:ea typeface="Encode Sans"/>
                <a:cs typeface="Encode Sans"/>
                <a:sym typeface="Encode Sans"/>
              </a:defRPr>
            </a:lvl3pPr>
            <a:lvl4pPr marL="1828754" marR="0" lvl="3" indent="-228594" algn="l" rtl="0">
              <a:lnSpc>
                <a:spcPct val="100000"/>
              </a:lnSpc>
              <a:spcBef>
                <a:spcPts val="300"/>
              </a:spcBef>
              <a:spcAft>
                <a:spcPts val="0"/>
              </a:spcAft>
              <a:buClr>
                <a:schemeClr val="dk2"/>
              </a:buClr>
              <a:buSzPts val="1500"/>
              <a:buFont typeface="Encode Sans"/>
              <a:buNone/>
              <a:defRPr sz="1000" b="1" i="0" u="none" strike="noStrike" cap="none">
                <a:solidFill>
                  <a:schemeClr val="dk2"/>
                </a:solidFill>
                <a:latin typeface="Encode Sans"/>
                <a:ea typeface="Encode Sans"/>
                <a:cs typeface="Encode Sans"/>
                <a:sym typeface="Encode Sans"/>
              </a:defRPr>
            </a:lvl4pPr>
            <a:lvl5pPr marL="2285943" marR="0" lvl="4" indent="-323842" algn="l" rtl="0">
              <a:lnSpc>
                <a:spcPct val="100000"/>
              </a:lnSpc>
              <a:spcBef>
                <a:spcPts val="300"/>
              </a:spcBef>
              <a:spcAft>
                <a:spcPts val="0"/>
              </a:spcAft>
              <a:buClr>
                <a:schemeClr val="dk2"/>
              </a:buClr>
              <a:buSzPts val="1500"/>
              <a:buFont typeface="Arial"/>
              <a:buChar char="•"/>
              <a:defRPr sz="1000" b="0" i="0" u="none" strike="noStrike" cap="none">
                <a:solidFill>
                  <a:schemeClr val="dk2"/>
                </a:solidFill>
                <a:latin typeface="Encode Sans"/>
                <a:ea typeface="Encode Sans"/>
                <a:cs typeface="Encode Sans"/>
                <a:sym typeface="Encode Sans"/>
              </a:defRPr>
            </a:lvl5pPr>
            <a:lvl6pPr marL="2743132" marR="0" lvl="5"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6pPr>
            <a:lvl7pPr marL="3200320" marR="0" lvl="6"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7pPr>
            <a:lvl8pPr marL="3657509" marR="0" lvl="7"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8pPr>
            <a:lvl9pPr marL="4114697" marR="0" lvl="8"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9pPr>
          </a:lstStyle>
          <a:p>
            <a:pPr marL="0" marR="0" lvl="1" indent="0" algn="ctr" defTabSz="914400" rtl="0" eaLnBrk="1" fontAlgn="auto" latinLnBrk="0" hangingPunct="1">
              <a:lnSpc>
                <a:spcPct val="100000"/>
              </a:lnSpc>
              <a:spcBef>
                <a:spcPts val="500"/>
              </a:spcBef>
              <a:spcAft>
                <a:spcPts val="0"/>
              </a:spcAft>
              <a:buClr>
                <a:srgbClr val="243782"/>
              </a:buClr>
              <a:buSzPts val="1500"/>
              <a:buFont typeface="Arial"/>
              <a:buNone/>
              <a:tabLst/>
              <a:defRPr/>
            </a:pPr>
            <a:r>
              <a:rPr kumimoji="0" lang="en-US" sz="1800" b="1" i="0" u="none" strike="noStrike" kern="0" cap="none" spc="0" normalizeH="0" baseline="0" noProof="0">
                <a:ln>
                  <a:noFill/>
                </a:ln>
                <a:solidFill>
                  <a:srgbClr val="243782"/>
                </a:solidFill>
                <a:effectLst/>
                <a:uLnTx/>
                <a:uFillTx/>
                <a:latin typeface="+mj-lt"/>
                <a:sym typeface="Encode Sans"/>
              </a:rPr>
              <a:t>T</a:t>
            </a:r>
          </a:p>
        </p:txBody>
      </p:sp>
      <p:sp>
        <p:nvSpPr>
          <p:cNvPr id="26" name="Google Shape;244;p34">
            <a:extLst>
              <a:ext uri="{FF2B5EF4-FFF2-40B4-BE49-F238E27FC236}">
                <a16:creationId xmlns:a16="http://schemas.microsoft.com/office/drawing/2014/main" id="{3FD8CD98-87E8-7B30-64BA-18DB1E5826DA}"/>
              </a:ext>
            </a:extLst>
          </p:cNvPr>
          <p:cNvSpPr txBox="1">
            <a:spLocks/>
          </p:cNvSpPr>
          <p:nvPr/>
        </p:nvSpPr>
        <p:spPr>
          <a:xfrm>
            <a:off x="7102622" y="4912781"/>
            <a:ext cx="3886936" cy="556640"/>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L="457189" marR="0" lvl="0" indent="-228594" algn="l" rtl="0">
              <a:lnSpc>
                <a:spcPct val="100000"/>
              </a:lnSpc>
              <a:spcBef>
                <a:spcPts val="0"/>
              </a:spcBef>
              <a:spcAft>
                <a:spcPts val="0"/>
              </a:spcAft>
              <a:buClr>
                <a:schemeClr val="dk2"/>
              </a:buClr>
              <a:buSzPts val="1600"/>
              <a:buFont typeface="Arial"/>
              <a:buNone/>
              <a:defRPr sz="1400" b="1" i="0" u="none" strike="noStrike" cap="none">
                <a:solidFill>
                  <a:schemeClr val="dk2"/>
                </a:solidFill>
                <a:latin typeface="Encode Sans"/>
                <a:ea typeface="Encode Sans"/>
                <a:cs typeface="Encode Sans"/>
                <a:sym typeface="Encode Sans"/>
              </a:defRPr>
            </a:lvl1pPr>
            <a:lvl2pPr marL="914378" marR="0" lvl="1" indent="-330192" algn="l" rtl="0">
              <a:lnSpc>
                <a:spcPct val="100000"/>
              </a:lnSpc>
              <a:spcBef>
                <a:spcPts val="500"/>
              </a:spcBef>
              <a:spcAft>
                <a:spcPts val="0"/>
              </a:spcAft>
              <a:buClr>
                <a:schemeClr val="dk2"/>
              </a:buClr>
              <a:buSzPts val="1600"/>
              <a:buFont typeface="Arial"/>
              <a:buChar char="•"/>
              <a:defRPr sz="1400" b="0" i="0" u="none" strike="noStrike" cap="none">
                <a:solidFill>
                  <a:schemeClr val="dk2"/>
                </a:solidFill>
                <a:latin typeface="Encode Sans"/>
                <a:ea typeface="Encode Sans"/>
                <a:cs typeface="Encode Sans"/>
                <a:sym typeface="Encode Sans"/>
              </a:defRPr>
            </a:lvl2pPr>
            <a:lvl3pPr marL="1371566" marR="0" lvl="2" indent="-228594" algn="l" rtl="0">
              <a:lnSpc>
                <a:spcPct val="100000"/>
              </a:lnSpc>
              <a:spcBef>
                <a:spcPts val="500"/>
              </a:spcBef>
              <a:spcAft>
                <a:spcPts val="0"/>
              </a:spcAft>
              <a:buClr>
                <a:schemeClr val="dk2"/>
              </a:buClr>
              <a:buSzPts val="1800"/>
              <a:buFont typeface="Encode Sans"/>
              <a:buNone/>
              <a:defRPr sz="1100" b="0" i="0" u="none" strike="noStrike" cap="none">
                <a:solidFill>
                  <a:schemeClr val="dk2"/>
                </a:solidFill>
                <a:latin typeface="Encode Sans"/>
                <a:ea typeface="Encode Sans"/>
                <a:cs typeface="Encode Sans"/>
                <a:sym typeface="Encode Sans"/>
              </a:defRPr>
            </a:lvl3pPr>
            <a:lvl4pPr marL="1828754" marR="0" lvl="3" indent="-228594" algn="l" rtl="0">
              <a:lnSpc>
                <a:spcPct val="100000"/>
              </a:lnSpc>
              <a:spcBef>
                <a:spcPts val="300"/>
              </a:spcBef>
              <a:spcAft>
                <a:spcPts val="0"/>
              </a:spcAft>
              <a:buClr>
                <a:schemeClr val="dk2"/>
              </a:buClr>
              <a:buSzPts val="1500"/>
              <a:buFont typeface="Encode Sans"/>
              <a:buNone/>
              <a:defRPr sz="1000" b="1" i="0" u="none" strike="noStrike" cap="none">
                <a:solidFill>
                  <a:schemeClr val="dk2"/>
                </a:solidFill>
                <a:latin typeface="Encode Sans"/>
                <a:ea typeface="Encode Sans"/>
                <a:cs typeface="Encode Sans"/>
                <a:sym typeface="Encode Sans"/>
              </a:defRPr>
            </a:lvl4pPr>
            <a:lvl5pPr marL="2285943" marR="0" lvl="4" indent="-323842" algn="l" rtl="0">
              <a:lnSpc>
                <a:spcPct val="100000"/>
              </a:lnSpc>
              <a:spcBef>
                <a:spcPts val="300"/>
              </a:spcBef>
              <a:spcAft>
                <a:spcPts val="0"/>
              </a:spcAft>
              <a:buClr>
                <a:schemeClr val="dk2"/>
              </a:buClr>
              <a:buSzPts val="1500"/>
              <a:buFont typeface="Arial"/>
              <a:buChar char="•"/>
              <a:defRPr sz="1000" b="0" i="0" u="none" strike="noStrike" cap="none">
                <a:solidFill>
                  <a:schemeClr val="dk2"/>
                </a:solidFill>
                <a:latin typeface="Encode Sans"/>
                <a:ea typeface="Encode Sans"/>
                <a:cs typeface="Encode Sans"/>
                <a:sym typeface="Encode Sans"/>
              </a:defRPr>
            </a:lvl5pPr>
            <a:lvl6pPr marL="2743132" marR="0" lvl="5"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6pPr>
            <a:lvl7pPr marL="3200320" marR="0" lvl="6"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7pPr>
            <a:lvl8pPr marL="3657509" marR="0" lvl="7"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8pPr>
            <a:lvl9pPr marL="4114697" marR="0" lvl="8"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9pPr>
          </a:lstStyle>
          <a:p>
            <a:pPr marL="0" marR="0" lvl="1" indent="0" algn="l" defTabSz="914400" rtl="0" eaLnBrk="1" fontAlgn="auto" latinLnBrk="0" hangingPunct="1">
              <a:lnSpc>
                <a:spcPct val="100000"/>
              </a:lnSpc>
              <a:spcBef>
                <a:spcPts val="500"/>
              </a:spcBef>
              <a:spcAft>
                <a:spcPts val="0"/>
              </a:spcAft>
              <a:buClr>
                <a:srgbClr val="243782"/>
              </a:buClr>
              <a:buSzPts val="1500"/>
              <a:buFont typeface="Arial"/>
              <a:buNone/>
              <a:tabLst/>
              <a:defRPr/>
            </a:pPr>
            <a:r>
              <a:rPr kumimoji="0" lang="en-US" sz="1400" b="0" i="0" u="none" strike="noStrike" kern="0" cap="none" spc="0" normalizeH="0" baseline="0" noProof="0">
                <a:ln>
                  <a:noFill/>
                </a:ln>
                <a:solidFill>
                  <a:srgbClr val="243782"/>
                </a:solidFill>
                <a:effectLst/>
                <a:uLnTx/>
                <a:uFillTx/>
                <a:latin typeface="+mj-lt"/>
                <a:sym typeface="Encode Sans"/>
              </a:rPr>
              <a:t>Technology</a:t>
            </a:r>
          </a:p>
        </p:txBody>
      </p:sp>
      <p:grpSp>
        <p:nvGrpSpPr>
          <p:cNvPr id="59" name="Group 58">
            <a:extLst>
              <a:ext uri="{FF2B5EF4-FFF2-40B4-BE49-F238E27FC236}">
                <a16:creationId xmlns:a16="http://schemas.microsoft.com/office/drawing/2014/main" id="{EF6500B3-E04E-9073-52F2-532396B8223B}"/>
              </a:ext>
            </a:extLst>
          </p:cNvPr>
          <p:cNvGrpSpPr/>
          <p:nvPr/>
        </p:nvGrpSpPr>
        <p:grpSpPr>
          <a:xfrm>
            <a:off x="5361058" y="1053600"/>
            <a:ext cx="549087" cy="556640"/>
            <a:chOff x="612884" y="1053600"/>
            <a:chExt cx="549087" cy="556640"/>
          </a:xfrm>
        </p:grpSpPr>
        <p:grpSp>
          <p:nvGrpSpPr>
            <p:cNvPr id="38" name="Group 37">
              <a:extLst>
                <a:ext uri="{FF2B5EF4-FFF2-40B4-BE49-F238E27FC236}">
                  <a16:creationId xmlns:a16="http://schemas.microsoft.com/office/drawing/2014/main" id="{1B6C18CD-A31C-C7BB-9363-4CBFB6267121}"/>
                </a:ext>
              </a:extLst>
            </p:cNvPr>
            <p:cNvGrpSpPr/>
            <p:nvPr/>
          </p:nvGrpSpPr>
          <p:grpSpPr>
            <a:xfrm>
              <a:off x="612884" y="1053600"/>
              <a:ext cx="549087" cy="556640"/>
              <a:chOff x="612888" y="1011276"/>
              <a:chExt cx="549087" cy="556640"/>
            </a:xfrm>
          </p:grpSpPr>
          <p:pic>
            <p:nvPicPr>
              <p:cNvPr id="9" name="Picture 8" descr="C:\Users\aschwartzenberger\Documents\ATS\CHRYSLER INTERNATIONAL\Chrysler PRGs\ICONS\safety.png">
                <a:extLst>
                  <a:ext uri="{FF2B5EF4-FFF2-40B4-BE49-F238E27FC236}">
                    <a16:creationId xmlns:a16="http://schemas.microsoft.com/office/drawing/2014/main" id="{0FE97B24-7B72-BC78-567D-4B06D02C8056}"/>
                  </a:ext>
                </a:extLst>
              </p:cNvPr>
              <p:cNvPicPr>
                <a:picLocks noChangeAspect="1"/>
              </p:cNvPicPr>
              <p:nvPr/>
            </p:nvPicPr>
            <p:blipFill>
              <a:blip r:embed="rId4" cstate="print">
                <a:duotone>
                  <a:srgbClr val="24378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12888" y="1011276"/>
                <a:ext cx="549087" cy="556640"/>
              </a:xfrm>
              <a:prstGeom prst="rect">
                <a:avLst/>
              </a:prstGeom>
              <a:noFill/>
            </p:spPr>
          </p:pic>
          <p:sp>
            <p:nvSpPr>
              <p:cNvPr id="37" name="Oval 36">
                <a:extLst>
                  <a:ext uri="{FF2B5EF4-FFF2-40B4-BE49-F238E27FC236}">
                    <a16:creationId xmlns:a16="http://schemas.microsoft.com/office/drawing/2014/main" id="{07E7BCE1-0ED0-78A5-E4F4-327A8C00BB2D}"/>
                  </a:ext>
                </a:extLst>
              </p:cNvPr>
              <p:cNvSpPr/>
              <p:nvPr/>
            </p:nvSpPr>
            <p:spPr>
              <a:xfrm>
                <a:off x="654757" y="1068681"/>
                <a:ext cx="470369" cy="433569"/>
              </a:xfrm>
              <a:prstGeom prst="ellipse">
                <a:avLst/>
              </a:prstGeom>
              <a:solidFill>
                <a:srgbClr val="29387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grpSp>
        <p:pic>
          <p:nvPicPr>
            <p:cNvPr id="58" name="Graphic 57" descr="Seat Belt with solid fill">
              <a:extLst>
                <a:ext uri="{FF2B5EF4-FFF2-40B4-BE49-F238E27FC236}">
                  <a16:creationId xmlns:a16="http://schemas.microsoft.com/office/drawing/2014/main" id="{79DC90EC-C7A3-CE70-2659-6F00EA6F5B25}"/>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5021" y="1136511"/>
              <a:ext cx="379279" cy="379279"/>
            </a:xfrm>
            <a:prstGeom prst="rect">
              <a:avLst/>
            </a:prstGeom>
          </p:spPr>
        </p:pic>
      </p:grpSp>
      <p:grpSp>
        <p:nvGrpSpPr>
          <p:cNvPr id="62" name="Group 61">
            <a:extLst>
              <a:ext uri="{FF2B5EF4-FFF2-40B4-BE49-F238E27FC236}">
                <a16:creationId xmlns:a16="http://schemas.microsoft.com/office/drawing/2014/main" id="{D5601A98-E41F-6BA2-8C94-172CCE69EA92}"/>
              </a:ext>
            </a:extLst>
          </p:cNvPr>
          <p:cNvGrpSpPr/>
          <p:nvPr/>
        </p:nvGrpSpPr>
        <p:grpSpPr>
          <a:xfrm>
            <a:off x="5361060" y="1833844"/>
            <a:ext cx="549087" cy="556640"/>
            <a:chOff x="612886" y="1833844"/>
            <a:chExt cx="549087" cy="556640"/>
          </a:xfrm>
        </p:grpSpPr>
        <p:grpSp>
          <p:nvGrpSpPr>
            <p:cNvPr id="39" name="Group 38">
              <a:extLst>
                <a:ext uri="{FF2B5EF4-FFF2-40B4-BE49-F238E27FC236}">
                  <a16:creationId xmlns:a16="http://schemas.microsoft.com/office/drawing/2014/main" id="{784A77A8-CCA7-7BB0-B76A-90B287D0D2BD}"/>
                </a:ext>
              </a:extLst>
            </p:cNvPr>
            <p:cNvGrpSpPr/>
            <p:nvPr/>
          </p:nvGrpSpPr>
          <p:grpSpPr>
            <a:xfrm>
              <a:off x="612886" y="1833844"/>
              <a:ext cx="549087" cy="556640"/>
              <a:chOff x="612888" y="1011276"/>
              <a:chExt cx="549087" cy="556640"/>
            </a:xfrm>
          </p:grpSpPr>
          <p:pic>
            <p:nvPicPr>
              <p:cNvPr id="40" name="Picture 39" descr="C:\Users\aschwartzenberger\Documents\ATS\CHRYSLER INTERNATIONAL\Chrysler PRGs\ICONS\safety.png">
                <a:extLst>
                  <a:ext uri="{FF2B5EF4-FFF2-40B4-BE49-F238E27FC236}">
                    <a16:creationId xmlns:a16="http://schemas.microsoft.com/office/drawing/2014/main" id="{8668EC12-98AE-B584-ADB1-63AC028B5100}"/>
                  </a:ext>
                </a:extLst>
              </p:cNvPr>
              <p:cNvPicPr>
                <a:picLocks noChangeAspect="1"/>
              </p:cNvPicPr>
              <p:nvPr/>
            </p:nvPicPr>
            <p:blipFill>
              <a:blip r:embed="rId4" cstate="print">
                <a:duotone>
                  <a:srgbClr val="24378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12888" y="1011276"/>
                <a:ext cx="549087" cy="556640"/>
              </a:xfrm>
              <a:prstGeom prst="rect">
                <a:avLst/>
              </a:prstGeom>
              <a:noFill/>
            </p:spPr>
          </p:pic>
          <p:sp>
            <p:nvSpPr>
              <p:cNvPr id="41" name="Oval 40">
                <a:extLst>
                  <a:ext uri="{FF2B5EF4-FFF2-40B4-BE49-F238E27FC236}">
                    <a16:creationId xmlns:a16="http://schemas.microsoft.com/office/drawing/2014/main" id="{EB4B65ED-DAE1-6F56-DAA3-17ABE32DE4CA}"/>
                  </a:ext>
                </a:extLst>
              </p:cNvPr>
              <p:cNvSpPr/>
              <p:nvPr/>
            </p:nvSpPr>
            <p:spPr>
              <a:xfrm>
                <a:off x="654757" y="1068681"/>
                <a:ext cx="470369" cy="433569"/>
              </a:xfrm>
              <a:prstGeom prst="ellipse">
                <a:avLst/>
              </a:prstGeom>
              <a:solidFill>
                <a:srgbClr val="29387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grpSp>
        <p:pic>
          <p:nvPicPr>
            <p:cNvPr id="61" name="Graphic 60" descr="Gauge with solid fill">
              <a:extLst>
                <a:ext uri="{FF2B5EF4-FFF2-40B4-BE49-F238E27FC236}">
                  <a16:creationId xmlns:a16="http://schemas.microsoft.com/office/drawing/2014/main" id="{2D212D42-91E0-3052-A547-6DEDB01CB136}"/>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4738" y="1885524"/>
              <a:ext cx="397951" cy="397951"/>
            </a:xfrm>
            <a:prstGeom prst="rect">
              <a:avLst/>
            </a:prstGeom>
          </p:spPr>
        </p:pic>
      </p:grpSp>
      <p:grpSp>
        <p:nvGrpSpPr>
          <p:cNvPr id="65" name="Group 64">
            <a:extLst>
              <a:ext uri="{FF2B5EF4-FFF2-40B4-BE49-F238E27FC236}">
                <a16:creationId xmlns:a16="http://schemas.microsoft.com/office/drawing/2014/main" id="{5C7A1DA7-2CF2-2950-0051-0D6339E4978F}"/>
              </a:ext>
            </a:extLst>
          </p:cNvPr>
          <p:cNvGrpSpPr/>
          <p:nvPr/>
        </p:nvGrpSpPr>
        <p:grpSpPr>
          <a:xfrm>
            <a:off x="5361058" y="2614077"/>
            <a:ext cx="549087" cy="556640"/>
            <a:chOff x="612884" y="2614077"/>
            <a:chExt cx="549087" cy="556640"/>
          </a:xfrm>
        </p:grpSpPr>
        <p:grpSp>
          <p:nvGrpSpPr>
            <p:cNvPr id="42" name="Group 41">
              <a:extLst>
                <a:ext uri="{FF2B5EF4-FFF2-40B4-BE49-F238E27FC236}">
                  <a16:creationId xmlns:a16="http://schemas.microsoft.com/office/drawing/2014/main" id="{2B421414-A963-B8EE-920B-447271DAF569}"/>
                </a:ext>
              </a:extLst>
            </p:cNvPr>
            <p:cNvGrpSpPr/>
            <p:nvPr/>
          </p:nvGrpSpPr>
          <p:grpSpPr>
            <a:xfrm>
              <a:off x="612884" y="2614077"/>
              <a:ext cx="549087" cy="556640"/>
              <a:chOff x="612888" y="1011276"/>
              <a:chExt cx="549087" cy="556640"/>
            </a:xfrm>
          </p:grpSpPr>
          <p:pic>
            <p:nvPicPr>
              <p:cNvPr id="43" name="Picture 42" descr="C:\Users\aschwartzenberger\Documents\ATS\CHRYSLER INTERNATIONAL\Chrysler PRGs\ICONS\safety.png">
                <a:extLst>
                  <a:ext uri="{FF2B5EF4-FFF2-40B4-BE49-F238E27FC236}">
                    <a16:creationId xmlns:a16="http://schemas.microsoft.com/office/drawing/2014/main" id="{2A626B2F-053A-9BD1-1784-FF539265821B}"/>
                  </a:ext>
                </a:extLst>
              </p:cNvPr>
              <p:cNvPicPr>
                <a:picLocks noChangeAspect="1"/>
              </p:cNvPicPr>
              <p:nvPr/>
            </p:nvPicPr>
            <p:blipFill>
              <a:blip r:embed="rId4" cstate="print">
                <a:duotone>
                  <a:srgbClr val="24378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12888" y="1011276"/>
                <a:ext cx="549087" cy="556640"/>
              </a:xfrm>
              <a:prstGeom prst="rect">
                <a:avLst/>
              </a:prstGeom>
              <a:noFill/>
            </p:spPr>
          </p:pic>
          <p:sp>
            <p:nvSpPr>
              <p:cNvPr id="44" name="Oval 43">
                <a:extLst>
                  <a:ext uri="{FF2B5EF4-FFF2-40B4-BE49-F238E27FC236}">
                    <a16:creationId xmlns:a16="http://schemas.microsoft.com/office/drawing/2014/main" id="{090A851A-8755-38EA-C282-AF1CB3153F90}"/>
                  </a:ext>
                </a:extLst>
              </p:cNvPr>
              <p:cNvSpPr/>
              <p:nvPr/>
            </p:nvSpPr>
            <p:spPr>
              <a:xfrm>
                <a:off x="654757" y="1068681"/>
                <a:ext cx="470369" cy="433569"/>
              </a:xfrm>
              <a:prstGeom prst="ellipse">
                <a:avLst/>
              </a:prstGeom>
              <a:solidFill>
                <a:srgbClr val="29387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grpSp>
        <p:pic>
          <p:nvPicPr>
            <p:cNvPr id="64" name="Graphic 63" descr="Money with solid fill">
              <a:extLst>
                <a:ext uri="{FF2B5EF4-FFF2-40B4-BE49-F238E27FC236}">
                  <a16:creationId xmlns:a16="http://schemas.microsoft.com/office/drawing/2014/main" id="{2FD965BC-009C-E07A-F088-CE1C96C8B5DB}"/>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4738" y="2679871"/>
              <a:ext cx="379067" cy="379067"/>
            </a:xfrm>
            <a:prstGeom prst="rect">
              <a:avLst/>
            </a:prstGeom>
          </p:spPr>
        </p:pic>
      </p:grpSp>
      <p:grpSp>
        <p:nvGrpSpPr>
          <p:cNvPr id="71" name="Group 70">
            <a:extLst>
              <a:ext uri="{FF2B5EF4-FFF2-40B4-BE49-F238E27FC236}">
                <a16:creationId xmlns:a16="http://schemas.microsoft.com/office/drawing/2014/main" id="{30004CFE-8B09-1990-5F80-F1403097780C}"/>
              </a:ext>
            </a:extLst>
          </p:cNvPr>
          <p:cNvGrpSpPr/>
          <p:nvPr/>
        </p:nvGrpSpPr>
        <p:grpSpPr>
          <a:xfrm>
            <a:off x="5362110" y="3394649"/>
            <a:ext cx="549087" cy="556640"/>
            <a:chOff x="617610" y="4174560"/>
            <a:chExt cx="549087" cy="556640"/>
          </a:xfrm>
        </p:grpSpPr>
        <p:grpSp>
          <p:nvGrpSpPr>
            <p:cNvPr id="48" name="Group 47">
              <a:extLst>
                <a:ext uri="{FF2B5EF4-FFF2-40B4-BE49-F238E27FC236}">
                  <a16:creationId xmlns:a16="http://schemas.microsoft.com/office/drawing/2014/main" id="{E13A219E-85B6-F7D1-4653-19519A136667}"/>
                </a:ext>
              </a:extLst>
            </p:cNvPr>
            <p:cNvGrpSpPr/>
            <p:nvPr/>
          </p:nvGrpSpPr>
          <p:grpSpPr>
            <a:xfrm>
              <a:off x="617610" y="4174560"/>
              <a:ext cx="549087" cy="556640"/>
              <a:chOff x="612888" y="1011276"/>
              <a:chExt cx="549087" cy="556640"/>
            </a:xfrm>
          </p:grpSpPr>
          <p:pic>
            <p:nvPicPr>
              <p:cNvPr id="49" name="Picture 48" descr="C:\Users\aschwartzenberger\Documents\ATS\CHRYSLER INTERNATIONAL\Chrysler PRGs\ICONS\safety.png">
                <a:extLst>
                  <a:ext uri="{FF2B5EF4-FFF2-40B4-BE49-F238E27FC236}">
                    <a16:creationId xmlns:a16="http://schemas.microsoft.com/office/drawing/2014/main" id="{EB13FC87-B01F-A06A-3F9F-FDA4A1773D43}"/>
                  </a:ext>
                </a:extLst>
              </p:cNvPr>
              <p:cNvPicPr>
                <a:picLocks noChangeAspect="1"/>
              </p:cNvPicPr>
              <p:nvPr/>
            </p:nvPicPr>
            <p:blipFill>
              <a:blip r:embed="rId4" cstate="print">
                <a:duotone>
                  <a:srgbClr val="24378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12888" y="1011276"/>
                <a:ext cx="549087" cy="556640"/>
              </a:xfrm>
              <a:prstGeom prst="rect">
                <a:avLst/>
              </a:prstGeom>
              <a:noFill/>
            </p:spPr>
          </p:pic>
          <p:sp>
            <p:nvSpPr>
              <p:cNvPr id="50" name="Oval 49">
                <a:extLst>
                  <a:ext uri="{FF2B5EF4-FFF2-40B4-BE49-F238E27FC236}">
                    <a16:creationId xmlns:a16="http://schemas.microsoft.com/office/drawing/2014/main" id="{F1D9000D-8725-7FD1-780C-50B68670444C}"/>
                  </a:ext>
                </a:extLst>
              </p:cNvPr>
              <p:cNvSpPr/>
              <p:nvPr/>
            </p:nvSpPr>
            <p:spPr>
              <a:xfrm>
                <a:off x="654757" y="1068681"/>
                <a:ext cx="470369" cy="433569"/>
              </a:xfrm>
              <a:prstGeom prst="ellipse">
                <a:avLst/>
              </a:prstGeom>
              <a:solidFill>
                <a:srgbClr val="29387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grpSp>
        <p:pic>
          <p:nvPicPr>
            <p:cNvPr id="70" name="Graphic 69" descr="Thumbs up sign with solid fill">
              <a:extLst>
                <a:ext uri="{FF2B5EF4-FFF2-40B4-BE49-F238E27FC236}">
                  <a16:creationId xmlns:a16="http://schemas.microsoft.com/office/drawing/2014/main" id="{0BF2F539-47E9-63AA-D660-A0389D06E223}"/>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32306" y="4276946"/>
              <a:ext cx="343605" cy="343605"/>
            </a:xfrm>
            <a:prstGeom prst="rect">
              <a:avLst/>
            </a:prstGeom>
          </p:spPr>
        </p:pic>
      </p:grpSp>
      <p:grpSp>
        <p:nvGrpSpPr>
          <p:cNvPr id="74" name="Group 73">
            <a:extLst>
              <a:ext uri="{FF2B5EF4-FFF2-40B4-BE49-F238E27FC236}">
                <a16:creationId xmlns:a16="http://schemas.microsoft.com/office/drawing/2014/main" id="{960A392C-52F1-5367-8A76-299CCDF8F99D}"/>
              </a:ext>
            </a:extLst>
          </p:cNvPr>
          <p:cNvGrpSpPr/>
          <p:nvPr/>
        </p:nvGrpSpPr>
        <p:grpSpPr>
          <a:xfrm>
            <a:off x="5362108" y="4174882"/>
            <a:ext cx="549087" cy="556640"/>
            <a:chOff x="617608" y="4954793"/>
            <a:chExt cx="549087" cy="556640"/>
          </a:xfrm>
        </p:grpSpPr>
        <p:grpSp>
          <p:nvGrpSpPr>
            <p:cNvPr id="51" name="Group 50">
              <a:extLst>
                <a:ext uri="{FF2B5EF4-FFF2-40B4-BE49-F238E27FC236}">
                  <a16:creationId xmlns:a16="http://schemas.microsoft.com/office/drawing/2014/main" id="{72C12BEF-E09D-283C-0C76-1ED7EA615889}"/>
                </a:ext>
              </a:extLst>
            </p:cNvPr>
            <p:cNvGrpSpPr/>
            <p:nvPr/>
          </p:nvGrpSpPr>
          <p:grpSpPr>
            <a:xfrm>
              <a:off x="617608" y="4954793"/>
              <a:ext cx="549087" cy="556640"/>
              <a:chOff x="612888" y="1011276"/>
              <a:chExt cx="549087" cy="556640"/>
            </a:xfrm>
          </p:grpSpPr>
          <p:pic>
            <p:nvPicPr>
              <p:cNvPr id="52" name="Picture 51" descr="C:\Users\aschwartzenberger\Documents\ATS\CHRYSLER INTERNATIONAL\Chrysler PRGs\ICONS\safety.png">
                <a:extLst>
                  <a:ext uri="{FF2B5EF4-FFF2-40B4-BE49-F238E27FC236}">
                    <a16:creationId xmlns:a16="http://schemas.microsoft.com/office/drawing/2014/main" id="{1BD62AFE-FB5A-15F7-7828-770D738D927E}"/>
                  </a:ext>
                </a:extLst>
              </p:cNvPr>
              <p:cNvPicPr>
                <a:picLocks noChangeAspect="1"/>
              </p:cNvPicPr>
              <p:nvPr/>
            </p:nvPicPr>
            <p:blipFill>
              <a:blip r:embed="rId4" cstate="print">
                <a:duotone>
                  <a:srgbClr val="24378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12888" y="1011276"/>
                <a:ext cx="549087" cy="556640"/>
              </a:xfrm>
              <a:prstGeom prst="rect">
                <a:avLst/>
              </a:prstGeom>
              <a:noFill/>
            </p:spPr>
          </p:pic>
          <p:sp>
            <p:nvSpPr>
              <p:cNvPr id="53" name="Oval 52">
                <a:extLst>
                  <a:ext uri="{FF2B5EF4-FFF2-40B4-BE49-F238E27FC236}">
                    <a16:creationId xmlns:a16="http://schemas.microsoft.com/office/drawing/2014/main" id="{6B861755-63BE-8A91-0C21-C869589FCE10}"/>
                  </a:ext>
                </a:extLst>
              </p:cNvPr>
              <p:cNvSpPr/>
              <p:nvPr/>
            </p:nvSpPr>
            <p:spPr>
              <a:xfrm>
                <a:off x="654757" y="1068681"/>
                <a:ext cx="470369" cy="433569"/>
              </a:xfrm>
              <a:prstGeom prst="ellipse">
                <a:avLst/>
              </a:prstGeom>
              <a:solidFill>
                <a:srgbClr val="29387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grpSp>
        <p:pic>
          <p:nvPicPr>
            <p:cNvPr id="73" name="Graphic 72" descr="Convertible with solid fill">
              <a:extLst>
                <a:ext uri="{FF2B5EF4-FFF2-40B4-BE49-F238E27FC236}">
                  <a16:creationId xmlns:a16="http://schemas.microsoft.com/office/drawing/2014/main" id="{2F54806D-3FA7-0D8A-D508-060E6CD1D72D}"/>
                </a:ext>
              </a:extLst>
            </p:cNvPr>
            <p:cNvPicPr>
              <a:picLocks noChangeAspect="1"/>
            </p:cNvPicPr>
            <p:nvPr/>
          </p:nvPicPr>
          <p:blipFill>
            <a:blip r:embed="rId13" cstate="hq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04411" y="5057488"/>
              <a:ext cx="379889" cy="379889"/>
            </a:xfrm>
            <a:prstGeom prst="rect">
              <a:avLst/>
            </a:prstGeom>
          </p:spPr>
        </p:pic>
      </p:grpSp>
      <p:grpSp>
        <p:nvGrpSpPr>
          <p:cNvPr id="77" name="Group 76">
            <a:extLst>
              <a:ext uri="{FF2B5EF4-FFF2-40B4-BE49-F238E27FC236}">
                <a16:creationId xmlns:a16="http://schemas.microsoft.com/office/drawing/2014/main" id="{70FDACB3-83F9-231D-0929-C641074FF144}"/>
              </a:ext>
            </a:extLst>
          </p:cNvPr>
          <p:cNvGrpSpPr/>
          <p:nvPr/>
        </p:nvGrpSpPr>
        <p:grpSpPr>
          <a:xfrm>
            <a:off x="5361058" y="4955116"/>
            <a:ext cx="549087" cy="556640"/>
            <a:chOff x="616558" y="5735027"/>
            <a:chExt cx="549087" cy="556640"/>
          </a:xfrm>
        </p:grpSpPr>
        <p:grpSp>
          <p:nvGrpSpPr>
            <p:cNvPr id="54" name="Group 53">
              <a:extLst>
                <a:ext uri="{FF2B5EF4-FFF2-40B4-BE49-F238E27FC236}">
                  <a16:creationId xmlns:a16="http://schemas.microsoft.com/office/drawing/2014/main" id="{97623E59-3CBD-ADDA-BBBB-A1C24517E029}"/>
                </a:ext>
              </a:extLst>
            </p:cNvPr>
            <p:cNvGrpSpPr/>
            <p:nvPr/>
          </p:nvGrpSpPr>
          <p:grpSpPr>
            <a:xfrm>
              <a:off x="616558" y="5735027"/>
              <a:ext cx="549087" cy="556640"/>
              <a:chOff x="612888" y="1011276"/>
              <a:chExt cx="549087" cy="556640"/>
            </a:xfrm>
          </p:grpSpPr>
          <p:pic>
            <p:nvPicPr>
              <p:cNvPr id="55" name="Picture 54" descr="C:\Users\aschwartzenberger\Documents\ATS\CHRYSLER INTERNATIONAL\Chrysler PRGs\ICONS\safety.png">
                <a:extLst>
                  <a:ext uri="{FF2B5EF4-FFF2-40B4-BE49-F238E27FC236}">
                    <a16:creationId xmlns:a16="http://schemas.microsoft.com/office/drawing/2014/main" id="{C983E9EF-4E52-0C98-E6CF-AB2EACE749AA}"/>
                  </a:ext>
                </a:extLst>
              </p:cNvPr>
              <p:cNvPicPr>
                <a:picLocks noChangeAspect="1"/>
              </p:cNvPicPr>
              <p:nvPr/>
            </p:nvPicPr>
            <p:blipFill>
              <a:blip r:embed="rId4" cstate="print">
                <a:duotone>
                  <a:srgbClr val="24378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12888" y="1011276"/>
                <a:ext cx="549087" cy="556640"/>
              </a:xfrm>
              <a:prstGeom prst="rect">
                <a:avLst/>
              </a:prstGeom>
              <a:noFill/>
            </p:spPr>
          </p:pic>
          <p:sp>
            <p:nvSpPr>
              <p:cNvPr id="56" name="Oval 55">
                <a:extLst>
                  <a:ext uri="{FF2B5EF4-FFF2-40B4-BE49-F238E27FC236}">
                    <a16:creationId xmlns:a16="http://schemas.microsoft.com/office/drawing/2014/main" id="{907DD7DC-D487-148A-7C41-1C202D108849}"/>
                  </a:ext>
                </a:extLst>
              </p:cNvPr>
              <p:cNvSpPr/>
              <p:nvPr/>
            </p:nvSpPr>
            <p:spPr>
              <a:xfrm>
                <a:off x="654757" y="1068681"/>
                <a:ext cx="470369" cy="433569"/>
              </a:xfrm>
              <a:prstGeom prst="ellipse">
                <a:avLst/>
              </a:prstGeom>
              <a:solidFill>
                <a:srgbClr val="29387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grpSp>
        <p:pic>
          <p:nvPicPr>
            <p:cNvPr id="76" name="Graphic 75" descr="Wireless with solid fill">
              <a:extLst>
                <a:ext uri="{FF2B5EF4-FFF2-40B4-BE49-F238E27FC236}">
                  <a16:creationId xmlns:a16="http://schemas.microsoft.com/office/drawing/2014/main" id="{CEB194BD-D6E6-607D-69B0-F0B218665EEA}"/>
                </a:ext>
              </a:extLst>
            </p:cNvPr>
            <p:cNvPicPr>
              <a:picLocks noChangeAspect="1"/>
            </p:cNvPicPr>
            <p:nvPr/>
          </p:nvPicPr>
          <p:blipFill>
            <a:blip r:embed="rId15" cstate="hq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13788" y="5829567"/>
              <a:ext cx="360729" cy="360729"/>
            </a:xfrm>
            <a:prstGeom prst="rect">
              <a:avLst/>
            </a:prstGeom>
          </p:spPr>
        </p:pic>
      </p:grpSp>
      <p:grpSp>
        <p:nvGrpSpPr>
          <p:cNvPr id="3" name="Group 2">
            <a:extLst>
              <a:ext uri="{FF2B5EF4-FFF2-40B4-BE49-F238E27FC236}">
                <a16:creationId xmlns:a16="http://schemas.microsoft.com/office/drawing/2014/main" id="{2F1B4828-FF00-D722-0BAF-5812268E9C1B}"/>
              </a:ext>
            </a:extLst>
          </p:cNvPr>
          <p:cNvGrpSpPr/>
          <p:nvPr/>
        </p:nvGrpSpPr>
        <p:grpSpPr>
          <a:xfrm>
            <a:off x="526944" y="3141206"/>
            <a:ext cx="3807160" cy="621030"/>
            <a:chOff x="6859137" y="0"/>
            <a:chExt cx="3807160" cy="1242060"/>
          </a:xfrm>
        </p:grpSpPr>
        <p:sp>
          <p:nvSpPr>
            <p:cNvPr id="4" name="Arrow: Chevron 3">
              <a:extLst>
                <a:ext uri="{FF2B5EF4-FFF2-40B4-BE49-F238E27FC236}">
                  <a16:creationId xmlns:a16="http://schemas.microsoft.com/office/drawing/2014/main" id="{255E212C-6D3D-DA37-F4F7-C78D9D316A63}"/>
                </a:ext>
              </a:extLst>
            </p:cNvPr>
            <p:cNvSpPr/>
            <p:nvPr/>
          </p:nvSpPr>
          <p:spPr>
            <a:xfrm>
              <a:off x="6859137" y="0"/>
              <a:ext cx="3807160" cy="1242060"/>
            </a:xfrm>
            <a:prstGeom prst="chevron">
              <a:avLst/>
            </a:prstGeom>
            <a:solidFill>
              <a:srgbClr val="243782">
                <a:lumMod val="20000"/>
                <a:lumOff val="80000"/>
                <a:alpha val="30000"/>
              </a:srgbClr>
            </a:solidFill>
            <a:ln w="12700" cap="flat" cmpd="sng" algn="ctr">
              <a:solidFill>
                <a:srgbClr val="26397D"/>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 name="Arrow: Chevron 4">
              <a:extLst>
                <a:ext uri="{FF2B5EF4-FFF2-40B4-BE49-F238E27FC236}">
                  <a16:creationId xmlns:a16="http://schemas.microsoft.com/office/drawing/2014/main" id="{266EB560-6A6D-F4B5-083C-BF32466E2528}"/>
                </a:ext>
              </a:extLst>
            </p:cNvPr>
            <p:cNvSpPr txBox="1"/>
            <p:nvPr/>
          </p:nvSpPr>
          <p:spPr>
            <a:xfrm>
              <a:off x="7480167" y="0"/>
              <a:ext cx="2565100" cy="12420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6007" tIns="18669" rIns="18669" bIns="18669" numCol="1" spcCol="1270" rtlCol="0" anchor="ctr" anchorCtr="0">
              <a:noAutofit/>
            </a:bodyPr>
            <a:lstStyle/>
            <a:p>
              <a:pPr marL="0" marR="0" lvl="0" indent="0" algn="ctr" defTabSz="622300" rtl="0">
                <a:lnSpc>
                  <a:spcPct val="100000"/>
                </a:lnSpc>
                <a:spcBef>
                  <a:spcPct val="0"/>
                </a:spcBef>
                <a:spcAft>
                  <a:spcPts val="0"/>
                </a:spcAft>
                <a:buClr>
                  <a:srgbClr val="000000"/>
                </a:buClr>
                <a:buFont typeface="Arial"/>
                <a:buNone/>
              </a:pPr>
              <a:r>
                <a:rPr lang="en-US" sz="1400" b="0" i="0" u="none" strike="noStrike" kern="1200" cap="none">
                  <a:solidFill>
                    <a:srgbClr val="243782"/>
                  </a:solidFill>
                  <a:latin typeface="+mj-lt"/>
                  <a:ea typeface="+mn-ea"/>
                  <a:cs typeface="+mn-cs"/>
                  <a:sym typeface="Arial"/>
                </a:rPr>
                <a:t>SPECIT</a:t>
              </a:r>
            </a:p>
          </p:txBody>
        </p:sp>
      </p:grpSp>
    </p:spTree>
    <p:custDataLst>
      <p:tags r:id="rId1"/>
    </p:custDataLst>
    <p:extLst>
      <p:ext uri="{BB962C8B-B14F-4D97-AF65-F5344CB8AC3E}">
        <p14:creationId xmlns:p14="http://schemas.microsoft.com/office/powerpoint/2010/main" val="133466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5" grpId="0"/>
      <p:bldP spid="16" grpId="0"/>
      <p:bldP spid="17" grpId="0"/>
      <p:bldP spid="18" grpId="0"/>
      <p:bldP spid="20" grpId="0"/>
      <p:bldP spid="22" grpId="0"/>
      <p:bldP spid="23" grpId="0"/>
      <p:bldP spid="25" grpId="0"/>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A26EA346-254B-42BF-93F1-92194220A093}"/>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615749" y="238240"/>
            <a:ext cx="1288867" cy="393124"/>
          </a:xfrm>
          <a:prstGeom prst="rect">
            <a:avLst/>
          </a:prstGeom>
        </p:spPr>
      </p:pic>
      <p:sp>
        <p:nvSpPr>
          <p:cNvPr id="17" name="TextBox 16">
            <a:extLst>
              <a:ext uri="{FF2B5EF4-FFF2-40B4-BE49-F238E27FC236}">
                <a16:creationId xmlns:a16="http://schemas.microsoft.com/office/drawing/2014/main" id="{99D32CA9-AA91-4C8E-B677-CECAEA901B96}"/>
              </a:ext>
            </a:extLst>
          </p:cNvPr>
          <p:cNvSpPr txBox="1"/>
          <p:nvPr/>
        </p:nvSpPr>
        <p:spPr>
          <a:xfrm>
            <a:off x="323850" y="985203"/>
            <a:ext cx="5772150" cy="4887593"/>
          </a:xfrm>
          <a:prstGeom prst="rect">
            <a:avLst/>
          </a:prstGeom>
          <a:ln w="12700">
            <a:miter lim="400000"/>
          </a:ln>
        </p:spPr>
        <p:txBody>
          <a:bodyPr wrap="square" lIns="90000" tIns="46800" rIns="90000" bIns="46800">
            <a:noAutofit/>
          </a:bodyPr>
          <a:lstStyle>
            <a:lvl1pPr lvl="0" algn="just" defTabSz="914400">
              <a:lnSpc>
                <a:spcPct val="140000"/>
              </a:lnSpc>
              <a:defRPr sz="1200">
                <a:solidFill>
                  <a:schemeClr val="tx1"/>
                </a:solidFill>
                <a:latin typeface="Lato Light"/>
                <a:ea typeface="Lato Light"/>
                <a:cs typeface="Lato Light"/>
              </a:defRPr>
            </a:lvl1pPr>
          </a:lstStyle>
          <a:p>
            <a:pPr algn="l">
              <a:lnSpc>
                <a:spcPct val="100000"/>
              </a:lnSpc>
            </a:pPr>
            <a:endParaRPr lang="en-US" sz="1800" b="1">
              <a:solidFill>
                <a:srgbClr val="1B6CB3"/>
              </a:solidFill>
              <a:latin typeface="Arial" panose="020B0604020202020204" pitchFamily="34" charset="0"/>
              <a:ea typeface="+mn-ea"/>
              <a:cs typeface="Arial" panose="020B0604020202020204" pitchFamily="34" charset="0"/>
            </a:endParaRPr>
          </a:p>
          <a:p>
            <a:pPr marL="342900" indent="-342900" algn="l">
              <a:lnSpc>
                <a:spcPct val="100000"/>
              </a:lnSpc>
              <a:buFont typeface="Arial" panose="020B0604020202020204" pitchFamily="34" charset="0"/>
              <a:buChar char="•"/>
            </a:pPr>
            <a:r>
              <a:rPr lang="en-US" sz="1800">
                <a:solidFill>
                  <a:srgbClr val="1B6CB3"/>
                </a:solidFill>
                <a:latin typeface="Arial" panose="020B0604020202020204" pitchFamily="34" charset="0"/>
                <a:ea typeface="+mn-ea"/>
                <a:cs typeface="Arial" panose="020B0604020202020204" pitchFamily="34" charset="0"/>
              </a:rPr>
              <a:t>Dealership become a place where customers have a positive relationship and great memories are made</a:t>
            </a:r>
          </a:p>
          <a:p>
            <a:pPr marL="342900" indent="-342900" algn="l">
              <a:lnSpc>
                <a:spcPct val="100000"/>
              </a:lnSpc>
              <a:buFont typeface="Arial" panose="020B0604020202020204" pitchFamily="34" charset="0"/>
              <a:buChar char="•"/>
            </a:pPr>
            <a:endParaRPr lang="en-US" sz="1800">
              <a:solidFill>
                <a:srgbClr val="1B6CB3"/>
              </a:solidFill>
              <a:latin typeface="Arial" panose="020B0604020202020204" pitchFamily="34" charset="0"/>
              <a:ea typeface="+mn-ea"/>
              <a:cs typeface="Arial" panose="020B0604020202020204" pitchFamily="34" charset="0"/>
            </a:endParaRPr>
          </a:p>
          <a:p>
            <a:pPr marL="342900" indent="-342900" algn="l">
              <a:lnSpc>
                <a:spcPct val="100000"/>
              </a:lnSpc>
              <a:buFont typeface="Arial" panose="020B0604020202020204" pitchFamily="34" charset="0"/>
              <a:buChar char="•"/>
            </a:pPr>
            <a:r>
              <a:rPr lang="en-US" sz="1800">
                <a:solidFill>
                  <a:srgbClr val="1B6CB3"/>
                </a:solidFill>
                <a:latin typeface="Arial" panose="020B0604020202020204" pitchFamily="34" charset="0"/>
                <a:ea typeface="+mn-ea"/>
                <a:cs typeface="Arial" panose="020B0604020202020204" pitchFamily="34" charset="0"/>
              </a:rPr>
              <a:t>Positive word of mouth, now powered by social media, about you and your customer experience, will result in more visitors to the dealership and more opportunities for sales</a:t>
            </a:r>
          </a:p>
          <a:p>
            <a:pPr marL="342900" indent="-342900" algn="l">
              <a:lnSpc>
                <a:spcPct val="100000"/>
              </a:lnSpc>
              <a:buFont typeface="Arial" panose="020B0604020202020204" pitchFamily="34" charset="0"/>
              <a:buChar char="•"/>
            </a:pPr>
            <a:endParaRPr lang="en-US" sz="1800">
              <a:solidFill>
                <a:srgbClr val="1B6CB3"/>
              </a:solidFill>
              <a:latin typeface="Arial" panose="020B0604020202020204" pitchFamily="34" charset="0"/>
              <a:ea typeface="+mn-ea"/>
              <a:cs typeface="Arial" panose="020B0604020202020204" pitchFamily="34" charset="0"/>
            </a:endParaRPr>
          </a:p>
          <a:p>
            <a:pPr marL="342900" indent="-342900" algn="l">
              <a:lnSpc>
                <a:spcPct val="100000"/>
              </a:lnSpc>
              <a:buFont typeface="Arial" panose="020B0604020202020204" pitchFamily="34" charset="0"/>
              <a:buChar char="•"/>
            </a:pPr>
            <a:r>
              <a:rPr lang="en-US" sz="1800">
                <a:solidFill>
                  <a:srgbClr val="1B6CB3"/>
                </a:solidFill>
                <a:latin typeface="Arial" panose="020B0604020202020204" pitchFamily="34" charset="0"/>
                <a:ea typeface="+mn-ea"/>
                <a:cs typeface="Arial" panose="020B0604020202020204" pitchFamily="34" charset="0"/>
              </a:rPr>
              <a:t>Drives greater consideration for Al-Futtaim Automotive products</a:t>
            </a:r>
          </a:p>
          <a:p>
            <a:pPr marL="342900" indent="-342900" algn="l">
              <a:lnSpc>
                <a:spcPct val="100000"/>
              </a:lnSpc>
              <a:buFont typeface="Arial" panose="020B0604020202020204" pitchFamily="34" charset="0"/>
              <a:buChar char="•"/>
            </a:pPr>
            <a:endParaRPr lang="en-US" sz="1800">
              <a:solidFill>
                <a:srgbClr val="1B6CB3"/>
              </a:solidFill>
              <a:latin typeface="Arial" panose="020B0604020202020204" pitchFamily="34" charset="0"/>
              <a:ea typeface="+mn-ea"/>
              <a:cs typeface="Arial" panose="020B0604020202020204" pitchFamily="34" charset="0"/>
            </a:endParaRPr>
          </a:p>
          <a:p>
            <a:pPr marL="342900" indent="-342900" algn="l">
              <a:lnSpc>
                <a:spcPct val="100000"/>
              </a:lnSpc>
              <a:buFont typeface="Arial" panose="020B0604020202020204" pitchFamily="34" charset="0"/>
              <a:buChar char="•"/>
            </a:pPr>
            <a:r>
              <a:rPr lang="en-US" sz="1800">
                <a:solidFill>
                  <a:srgbClr val="1B6CB3"/>
                </a:solidFill>
                <a:latin typeface="Arial" panose="020B0604020202020204" pitchFamily="34" charset="0"/>
                <a:ea typeface="+mn-ea"/>
                <a:cs typeface="Arial" panose="020B0604020202020204" pitchFamily="34" charset="0"/>
              </a:rPr>
              <a:t>Promote effective, efficient and profitable return on investment</a:t>
            </a:r>
          </a:p>
          <a:p>
            <a:pPr marL="342900" indent="-342900" algn="l">
              <a:lnSpc>
                <a:spcPct val="100000"/>
              </a:lnSpc>
              <a:buFont typeface="Arial" panose="020B0604020202020204" pitchFamily="34" charset="0"/>
              <a:buChar char="•"/>
            </a:pPr>
            <a:endParaRPr lang="en-US" sz="1800">
              <a:solidFill>
                <a:srgbClr val="1B6CB3"/>
              </a:solidFill>
              <a:latin typeface="Arial" panose="020B0604020202020204" pitchFamily="34" charset="0"/>
              <a:ea typeface="+mn-ea"/>
              <a:cs typeface="Arial" panose="020B0604020202020204" pitchFamily="34" charset="0"/>
            </a:endParaRPr>
          </a:p>
          <a:p>
            <a:pPr marL="342900" indent="-342900" algn="l">
              <a:lnSpc>
                <a:spcPct val="100000"/>
              </a:lnSpc>
              <a:buFont typeface="Arial" panose="020B0604020202020204" pitchFamily="34" charset="0"/>
              <a:buChar char="•"/>
            </a:pPr>
            <a:r>
              <a:rPr lang="en-US" sz="1800">
                <a:solidFill>
                  <a:srgbClr val="1B6CB3"/>
                </a:solidFill>
                <a:latin typeface="Arial" panose="020B0604020202020204" pitchFamily="34" charset="0"/>
                <a:ea typeface="+mn-ea"/>
                <a:cs typeface="Arial" panose="020B0604020202020204" pitchFamily="34" charset="0"/>
              </a:rPr>
              <a:t>Increase loyalty and returning customer</a:t>
            </a:r>
          </a:p>
          <a:p>
            <a:pPr algn="l">
              <a:lnSpc>
                <a:spcPct val="100000"/>
              </a:lnSpc>
            </a:pPr>
            <a:br>
              <a:rPr lang="en-US" sz="1800">
                <a:solidFill>
                  <a:srgbClr val="1B6CB3"/>
                </a:solidFill>
                <a:latin typeface="Arial" panose="020B0604020202020204" pitchFamily="34" charset="0"/>
                <a:ea typeface="+mn-ea"/>
                <a:cs typeface="Arial" panose="020B0604020202020204" pitchFamily="34" charset="0"/>
              </a:rPr>
            </a:br>
            <a:endParaRPr lang="en-US" sz="1800">
              <a:solidFill>
                <a:srgbClr val="1B6CB3"/>
              </a:solidFill>
              <a:latin typeface="Arial" panose="020B0604020202020204" pitchFamily="34" charset="0"/>
              <a:ea typeface="Open Sans Regular" charset="0"/>
              <a:cs typeface="Arial" panose="020B0604020202020204" pitchFamily="34" charset="0"/>
            </a:endParaRPr>
          </a:p>
        </p:txBody>
      </p:sp>
      <p:sp>
        <p:nvSpPr>
          <p:cNvPr id="5" name="Text Placeholder 1">
            <a:extLst>
              <a:ext uri="{FF2B5EF4-FFF2-40B4-BE49-F238E27FC236}">
                <a16:creationId xmlns:a16="http://schemas.microsoft.com/office/drawing/2014/main" id="{3E7125DA-D569-3F72-B466-80B0A28B6E68}"/>
              </a:ext>
            </a:extLst>
          </p:cNvPr>
          <p:cNvSpPr txBox="1">
            <a:spLocks/>
          </p:cNvSpPr>
          <p:nvPr/>
        </p:nvSpPr>
        <p:spPr>
          <a:xfrm>
            <a:off x="323850" y="187987"/>
            <a:ext cx="11544300" cy="380475"/>
          </a:xfrm>
          <a:prstGeom prst="rect">
            <a:avLst/>
          </a:prstGeom>
        </p:spPr>
        <p:txBody>
          <a:bodyPr/>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lvl="0">
              <a:buClr>
                <a:srgbClr val="005BAA"/>
              </a:buClr>
              <a:defRPr/>
            </a:pPr>
            <a:r>
              <a:rPr lang="en-US" sz="2000" b="1" kern="0">
                <a:solidFill>
                  <a:srgbClr val="005BAA"/>
                </a:solidFill>
                <a:latin typeface="Arial" panose="020B0604020202020204" pitchFamily="34" charset="0"/>
                <a:cs typeface="Arial" panose="020B0604020202020204" pitchFamily="34" charset="0"/>
              </a:rPr>
              <a:t>DEALERSHIP/COMPANY BENEFITS</a:t>
            </a:r>
            <a:endParaRPr kumimoji="0" lang="en-US" sz="2000" b="1" i="0" u="none" strike="noStrike" kern="0" cap="none" spc="0" normalizeH="0" baseline="0" noProof="0">
              <a:ln>
                <a:noFill/>
              </a:ln>
              <a:solidFill>
                <a:srgbClr val="005BAA"/>
              </a:solidFill>
              <a:effectLst/>
              <a:uLnTx/>
              <a:uFillTx/>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944C9C72-4174-1453-DAA5-A8039517F85B}"/>
              </a:ext>
            </a:extLst>
          </p:cNvPr>
          <p:cNvPicPr>
            <a:picLocks noChangeAspect="1"/>
          </p:cNvPicPr>
          <p:nvPr/>
        </p:nvPicPr>
        <p:blipFill rotWithShape="1">
          <a:blip r:embed="rId5"/>
          <a:srcRect l="2413" t="1056" r="4246" b="9140"/>
          <a:stretch/>
        </p:blipFill>
        <p:spPr>
          <a:xfrm>
            <a:off x="6548244" y="0"/>
            <a:ext cx="5650106" cy="6565900"/>
          </a:xfrm>
          <a:prstGeom prst="rect">
            <a:avLst/>
          </a:prstGeom>
        </p:spPr>
      </p:pic>
    </p:spTree>
    <p:custDataLst>
      <p:tags r:id="rId1"/>
    </p:custDataLst>
    <p:extLst>
      <p:ext uri="{BB962C8B-B14F-4D97-AF65-F5344CB8AC3E}">
        <p14:creationId xmlns:p14="http://schemas.microsoft.com/office/powerpoint/2010/main" val="760051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722E34B-26DD-DE32-6D26-43DF1419C159}"/>
              </a:ext>
            </a:extLst>
          </p:cNvPr>
          <p:cNvGrpSpPr/>
          <p:nvPr/>
        </p:nvGrpSpPr>
        <p:grpSpPr>
          <a:xfrm>
            <a:off x="0" y="-6400"/>
            <a:ext cx="12192000" cy="6858000"/>
            <a:chOff x="0" y="0"/>
            <a:chExt cx="12192000" cy="6858000"/>
          </a:xfrm>
        </p:grpSpPr>
        <p:pic>
          <p:nvPicPr>
            <p:cNvPr id="2" name="Picture 1" descr="image">
              <a:extLst>
                <a:ext uri="{FF2B5EF4-FFF2-40B4-BE49-F238E27FC236}">
                  <a16:creationId xmlns:a16="http://schemas.microsoft.com/office/drawing/2014/main" id="{E5C53B1C-3D06-1F06-37AA-14FDA3AF92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4DEE7B6-C242-63BF-A077-82246FBAF64E}"/>
                </a:ext>
              </a:extLst>
            </p:cNvPr>
            <p:cNvSpPr/>
            <p:nvPr/>
          </p:nvSpPr>
          <p:spPr>
            <a:xfrm>
              <a:off x="0" y="2769833"/>
              <a:ext cx="12192000" cy="4088167"/>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grpSp>
      <p:sp>
        <p:nvSpPr>
          <p:cNvPr id="5" name="Title 1">
            <a:extLst>
              <a:ext uri="{FF2B5EF4-FFF2-40B4-BE49-F238E27FC236}">
                <a16:creationId xmlns:a16="http://schemas.microsoft.com/office/drawing/2014/main" id="{BA99E717-73C5-14BC-B69A-8573F6DB2BC9}"/>
              </a:ext>
            </a:extLst>
          </p:cNvPr>
          <p:cNvSpPr txBox="1">
            <a:spLocks/>
          </p:cNvSpPr>
          <p:nvPr/>
        </p:nvSpPr>
        <p:spPr>
          <a:xfrm>
            <a:off x="335280" y="1212312"/>
            <a:ext cx="1152144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2400" b="1" i="0" u="none" strike="noStrike" kern="1200" cap="none" spc="0" normalizeH="0" baseline="0" noProof="0">
                <a:ln>
                  <a:noFill/>
                </a:ln>
                <a:solidFill>
                  <a:prstClr val="white"/>
                </a:solidFill>
                <a:effectLst/>
                <a:uLnTx/>
                <a:uFillTx/>
                <a:latin typeface="Arial (Headings)"/>
                <a:ea typeface="+mj-ea"/>
                <a:cs typeface="+mj-cs"/>
              </a:rPr>
              <a:t>ACTIVITY 1:</a:t>
            </a:r>
            <a:br>
              <a:rPr kumimoji="0" lang="en-US" sz="2400" b="1" i="0" u="none" strike="noStrike" kern="1200" cap="none" spc="0" normalizeH="0" baseline="0" noProof="0">
                <a:ln>
                  <a:noFill/>
                </a:ln>
                <a:solidFill>
                  <a:prstClr val="white"/>
                </a:solidFill>
                <a:effectLst/>
                <a:uLnTx/>
                <a:uFillTx/>
                <a:latin typeface="Arial (Headings)"/>
                <a:ea typeface="+mj-ea"/>
                <a:cs typeface="+mj-cs"/>
              </a:rPr>
            </a:br>
            <a:r>
              <a:rPr lang="en-US" sz="2400" b="1">
                <a:solidFill>
                  <a:prstClr val="white"/>
                </a:solidFill>
                <a:latin typeface="Arial (Headings)"/>
              </a:rPr>
              <a:t>THE WISH-LIST ACTIVITY</a:t>
            </a:r>
            <a:endParaRPr kumimoji="0" lang="en-US" sz="2400" b="1" i="0" u="none" strike="noStrike" kern="1200" cap="none" spc="0" normalizeH="0" baseline="0" noProof="0">
              <a:ln>
                <a:noFill/>
              </a:ln>
              <a:solidFill>
                <a:prstClr val="white"/>
              </a:solidFill>
              <a:effectLst/>
              <a:uLnTx/>
              <a:uFillTx/>
              <a:latin typeface="Arial (Headings)"/>
              <a:ea typeface="+mj-ea"/>
              <a:cs typeface="+mj-cs"/>
            </a:endParaRPr>
          </a:p>
        </p:txBody>
      </p:sp>
      <p:sp>
        <p:nvSpPr>
          <p:cNvPr id="6" name="TextBox 5">
            <a:extLst>
              <a:ext uri="{FF2B5EF4-FFF2-40B4-BE49-F238E27FC236}">
                <a16:creationId xmlns:a16="http://schemas.microsoft.com/office/drawing/2014/main" id="{0C804EA3-D2B3-3F93-6B3D-3433D171F55B}"/>
              </a:ext>
            </a:extLst>
          </p:cNvPr>
          <p:cNvSpPr txBox="1"/>
          <p:nvPr/>
        </p:nvSpPr>
        <p:spPr>
          <a:xfrm>
            <a:off x="1046528" y="3636934"/>
            <a:ext cx="9481656"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lumMod val="75000"/>
                    <a:lumOff val="25000"/>
                  </a:prstClr>
                </a:solidFill>
                <a:latin typeface="Calibri" panose="020F0502020204030204"/>
              </a:rPr>
              <a:t>Imagine you have the perfect customer in front of you that would answer any questions in honesty and in detail that you would ask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prstClr val="black">
                  <a:lumMod val="75000"/>
                  <a:lumOff val="25000"/>
                </a:prstClr>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lumMod val="75000"/>
                    <a:lumOff val="25000"/>
                  </a:prstClr>
                </a:solidFill>
                <a:latin typeface="Calibri" panose="020F0502020204030204"/>
              </a:rPr>
              <a:t>Create a wish list of all the questions that you would want to ask? Consider SPECIT it as well. </a:t>
            </a:r>
          </a:p>
        </p:txBody>
      </p:sp>
      <p:sp>
        <p:nvSpPr>
          <p:cNvPr id="8" name="TextBox 7">
            <a:extLst>
              <a:ext uri="{FF2B5EF4-FFF2-40B4-BE49-F238E27FC236}">
                <a16:creationId xmlns:a16="http://schemas.microsoft.com/office/drawing/2014/main" id="{8D5022DC-11BF-48FA-0B34-B09B721AA501}"/>
              </a:ext>
            </a:extLst>
          </p:cNvPr>
          <p:cNvSpPr txBox="1"/>
          <p:nvPr/>
        </p:nvSpPr>
        <p:spPr>
          <a:xfrm>
            <a:off x="1046528" y="6030816"/>
            <a:ext cx="610299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5</a:t>
            </a:r>
            <a:r>
              <a:rPr kumimoji="0" 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 minutes</a:t>
            </a:r>
          </a:p>
        </p:txBody>
      </p:sp>
      <p:pic>
        <p:nvPicPr>
          <p:cNvPr id="9" name="Graphic 8" descr="Hourglass 30% with solid fill">
            <a:extLst>
              <a:ext uri="{FF2B5EF4-FFF2-40B4-BE49-F238E27FC236}">
                <a16:creationId xmlns:a16="http://schemas.microsoft.com/office/drawing/2014/main" id="{4CF99C5B-40E2-9AC2-FA43-B0C0648B6E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1953" y="6072765"/>
            <a:ext cx="285434" cy="285434"/>
          </a:xfrm>
          <a:prstGeom prst="rect">
            <a:avLst/>
          </a:prstGeom>
        </p:spPr>
      </p:pic>
      <p:pic>
        <p:nvPicPr>
          <p:cNvPr id="10" name="Graphic 9" descr="Users with solid fill">
            <a:extLst>
              <a:ext uri="{FF2B5EF4-FFF2-40B4-BE49-F238E27FC236}">
                <a16:creationId xmlns:a16="http://schemas.microsoft.com/office/drawing/2014/main" id="{47440596-DC4B-9A5D-E9CD-9D98905A9A1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7698" y="5220106"/>
            <a:ext cx="358344" cy="358344"/>
          </a:xfrm>
          <a:prstGeom prst="rect">
            <a:avLst/>
          </a:prstGeom>
        </p:spPr>
      </p:pic>
      <p:sp>
        <p:nvSpPr>
          <p:cNvPr id="3" name="TextBox 2">
            <a:extLst>
              <a:ext uri="{FF2B5EF4-FFF2-40B4-BE49-F238E27FC236}">
                <a16:creationId xmlns:a16="http://schemas.microsoft.com/office/drawing/2014/main" id="{085D522A-855A-8B84-4D80-C082141C0A25}"/>
              </a:ext>
            </a:extLst>
          </p:cNvPr>
          <p:cNvSpPr txBox="1"/>
          <p:nvPr/>
        </p:nvSpPr>
        <p:spPr>
          <a:xfrm>
            <a:off x="1046528" y="5209118"/>
            <a:ext cx="610299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lumMod val="75000"/>
                    <a:lumOff val="25000"/>
                  </a:prstClr>
                </a:solidFill>
                <a:latin typeface="Calibri" panose="020F0502020204030204"/>
              </a:rPr>
              <a:t>Groups – x2 Associates (pairs)</a:t>
            </a:r>
            <a:endParaRPr kumimoji="0" 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pic>
        <p:nvPicPr>
          <p:cNvPr id="12" name="Graphic 11" descr="Bullseye with solid fill">
            <a:extLst>
              <a:ext uri="{FF2B5EF4-FFF2-40B4-BE49-F238E27FC236}">
                <a16:creationId xmlns:a16="http://schemas.microsoft.com/office/drawing/2014/main" id="{715BCC13-72BC-EB6F-88A2-60857D9E5F1B}"/>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7698" y="3636934"/>
            <a:ext cx="390308" cy="390308"/>
          </a:xfrm>
          <a:prstGeom prst="rect">
            <a:avLst/>
          </a:prstGeom>
        </p:spPr>
      </p:pic>
    </p:spTree>
    <p:extLst>
      <p:ext uri="{BB962C8B-B14F-4D97-AF65-F5344CB8AC3E}">
        <p14:creationId xmlns:p14="http://schemas.microsoft.com/office/powerpoint/2010/main" val="2490430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8743DA-6506-3A5F-ADEE-6E6933AFDE7D}"/>
              </a:ext>
            </a:extLst>
          </p:cNvPr>
          <p:cNvSpPr/>
          <p:nvPr/>
        </p:nvSpPr>
        <p:spPr>
          <a:xfrm>
            <a:off x="526945" y="1886128"/>
            <a:ext cx="2025756" cy="914221"/>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4" name="Title 1">
            <a:extLst>
              <a:ext uri="{FF2B5EF4-FFF2-40B4-BE49-F238E27FC236}">
                <a16:creationId xmlns:a16="http://schemas.microsoft.com/office/drawing/2014/main" id="{EE7126D4-B2FD-0C9E-D266-8A6D8BE48718}"/>
              </a:ext>
            </a:extLst>
          </p:cNvPr>
          <p:cNvSpPr txBox="1">
            <a:spLocks/>
          </p:cNvSpPr>
          <p:nvPr/>
        </p:nvSpPr>
        <p:spPr bwMode="gray">
          <a:xfrm>
            <a:off x="855338" y="2066239"/>
            <a:ext cx="131997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Influencers</a:t>
            </a:r>
          </a:p>
        </p:txBody>
      </p:sp>
      <p:sp>
        <p:nvSpPr>
          <p:cNvPr id="5" name="Rectangle 4">
            <a:extLst>
              <a:ext uri="{FF2B5EF4-FFF2-40B4-BE49-F238E27FC236}">
                <a16:creationId xmlns:a16="http://schemas.microsoft.com/office/drawing/2014/main" id="{49059E20-00B3-B426-71F7-BBDD1FCC4261}"/>
              </a:ext>
            </a:extLst>
          </p:cNvPr>
          <p:cNvSpPr/>
          <p:nvPr/>
        </p:nvSpPr>
        <p:spPr>
          <a:xfrm>
            <a:off x="526945" y="2971889"/>
            <a:ext cx="2025756" cy="914221"/>
          </a:xfrm>
          <a:prstGeom prst="rect">
            <a:avLst/>
          </a:prstGeom>
          <a:solidFill>
            <a:schemeClr val="accent3">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6" name="Title 1">
            <a:extLst>
              <a:ext uri="{FF2B5EF4-FFF2-40B4-BE49-F238E27FC236}">
                <a16:creationId xmlns:a16="http://schemas.microsoft.com/office/drawing/2014/main" id="{DB18649F-D1EB-FD1E-46F4-2379A1A19736}"/>
              </a:ext>
            </a:extLst>
          </p:cNvPr>
          <p:cNvSpPr txBox="1">
            <a:spLocks/>
          </p:cNvSpPr>
          <p:nvPr/>
        </p:nvSpPr>
        <p:spPr bwMode="gray">
          <a:xfrm>
            <a:off x="740979" y="3195903"/>
            <a:ext cx="143433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Needs</a:t>
            </a:r>
          </a:p>
        </p:txBody>
      </p:sp>
      <p:sp>
        <p:nvSpPr>
          <p:cNvPr id="11" name="Rectangle 10">
            <a:extLst>
              <a:ext uri="{FF2B5EF4-FFF2-40B4-BE49-F238E27FC236}">
                <a16:creationId xmlns:a16="http://schemas.microsoft.com/office/drawing/2014/main" id="{096230DC-B337-4D3E-E4EC-6A70F2D00600}"/>
              </a:ext>
            </a:extLst>
          </p:cNvPr>
          <p:cNvSpPr/>
          <p:nvPr/>
        </p:nvSpPr>
        <p:spPr>
          <a:xfrm>
            <a:off x="526944" y="4057650"/>
            <a:ext cx="2025756" cy="914221"/>
          </a:xfrm>
          <a:prstGeom prst="rect">
            <a:avLst/>
          </a:prstGeom>
          <a:solidFill>
            <a:schemeClr val="accent3">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12" name="Title 1">
            <a:extLst>
              <a:ext uri="{FF2B5EF4-FFF2-40B4-BE49-F238E27FC236}">
                <a16:creationId xmlns:a16="http://schemas.microsoft.com/office/drawing/2014/main" id="{DEA8C34F-F092-1211-83E6-3AC7573689BA}"/>
              </a:ext>
            </a:extLst>
          </p:cNvPr>
          <p:cNvSpPr txBox="1">
            <a:spLocks/>
          </p:cNvSpPr>
          <p:nvPr/>
        </p:nvSpPr>
        <p:spPr bwMode="gray">
          <a:xfrm>
            <a:off x="693681" y="4332902"/>
            <a:ext cx="172336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Budget</a:t>
            </a:r>
          </a:p>
        </p:txBody>
      </p:sp>
      <p:sp>
        <p:nvSpPr>
          <p:cNvPr id="13" name="Rectangle 12">
            <a:extLst>
              <a:ext uri="{FF2B5EF4-FFF2-40B4-BE49-F238E27FC236}">
                <a16:creationId xmlns:a16="http://schemas.microsoft.com/office/drawing/2014/main" id="{B1B514E4-FF49-A073-6DE0-FEB15C368EAB}"/>
              </a:ext>
            </a:extLst>
          </p:cNvPr>
          <p:cNvSpPr/>
          <p:nvPr/>
        </p:nvSpPr>
        <p:spPr>
          <a:xfrm>
            <a:off x="526944" y="5143411"/>
            <a:ext cx="2025756" cy="914221"/>
          </a:xfrm>
          <a:prstGeom prst="rect">
            <a:avLst/>
          </a:prstGeom>
          <a:solidFill>
            <a:schemeClr val="accent3">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14" name="Title 1">
            <a:extLst>
              <a:ext uri="{FF2B5EF4-FFF2-40B4-BE49-F238E27FC236}">
                <a16:creationId xmlns:a16="http://schemas.microsoft.com/office/drawing/2014/main" id="{34157F82-0375-B275-7884-42CD2EE71398}"/>
              </a:ext>
            </a:extLst>
          </p:cNvPr>
          <p:cNvSpPr txBox="1">
            <a:spLocks/>
          </p:cNvSpPr>
          <p:nvPr/>
        </p:nvSpPr>
        <p:spPr bwMode="gray">
          <a:xfrm>
            <a:off x="693681" y="5477789"/>
            <a:ext cx="163961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Competition</a:t>
            </a:r>
          </a:p>
        </p:txBody>
      </p:sp>
      <p:sp>
        <p:nvSpPr>
          <p:cNvPr id="15" name="Rectangle 14">
            <a:extLst>
              <a:ext uri="{FF2B5EF4-FFF2-40B4-BE49-F238E27FC236}">
                <a16:creationId xmlns:a16="http://schemas.microsoft.com/office/drawing/2014/main" id="{5DDE8BB2-A721-AA70-E66C-CDAA4B3B68DC}"/>
              </a:ext>
            </a:extLst>
          </p:cNvPr>
          <p:cNvSpPr/>
          <p:nvPr/>
        </p:nvSpPr>
        <p:spPr>
          <a:xfrm>
            <a:off x="3117903" y="1875764"/>
            <a:ext cx="3616271" cy="4181868"/>
          </a:xfrm>
          <a:prstGeom prst="rect">
            <a:avLst/>
          </a:prstGeom>
          <a:solidFill>
            <a:srgbClr val="243782">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16" name="Title 1">
            <a:extLst>
              <a:ext uri="{FF2B5EF4-FFF2-40B4-BE49-F238E27FC236}">
                <a16:creationId xmlns:a16="http://schemas.microsoft.com/office/drawing/2014/main" id="{AFA2B21C-DF8C-8D40-D497-BA63C7B86605}"/>
              </a:ext>
            </a:extLst>
          </p:cNvPr>
          <p:cNvSpPr txBox="1">
            <a:spLocks/>
          </p:cNvSpPr>
          <p:nvPr/>
        </p:nvSpPr>
        <p:spPr bwMode="gray">
          <a:xfrm>
            <a:off x="3403494" y="2204738"/>
            <a:ext cx="3044931"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285750" lvl="0" indent="-285750" defTabSz="913526">
              <a:spcAft>
                <a:spcPts val="1200"/>
              </a:spcAft>
              <a:buFont typeface="Arial" panose="020B0604020202020204" pitchFamily="34" charset="0"/>
              <a:buChar char="•"/>
              <a:tabLst>
                <a:tab pos="275353" algn="l"/>
              </a:tabLst>
              <a:defRPr/>
            </a:pPr>
            <a:r>
              <a:rPr lang="en-US" sz="1800" kern="0">
                <a:solidFill>
                  <a:srgbClr val="000000">
                    <a:lumMod val="75000"/>
                    <a:lumOff val="25000"/>
                  </a:srgbClr>
                </a:solidFill>
                <a:latin typeface="Arial (Headings)"/>
                <a:cs typeface="Calibri"/>
              </a:rPr>
              <a:t>How many kids?</a:t>
            </a:r>
          </a:p>
          <a:p>
            <a:pPr marL="285750" lvl="0" indent="-285750" defTabSz="913526">
              <a:spcAft>
                <a:spcPts val="1200"/>
              </a:spcAft>
              <a:buFont typeface="Arial" panose="020B0604020202020204" pitchFamily="34" charset="0"/>
              <a:buChar char="•"/>
              <a:tabLst>
                <a:tab pos="275353" algn="l"/>
              </a:tabLst>
              <a:defRPr/>
            </a:pPr>
            <a:r>
              <a:rPr lang="en-US" sz="1800" kern="0">
                <a:solidFill>
                  <a:srgbClr val="000000">
                    <a:lumMod val="75000"/>
                    <a:lumOff val="25000"/>
                  </a:srgbClr>
                </a:solidFill>
                <a:latin typeface="Arial (Headings)"/>
                <a:cs typeface="Calibri"/>
              </a:rPr>
              <a:t>The main Driver?</a:t>
            </a:r>
          </a:p>
          <a:p>
            <a:pPr marL="285750" lvl="0" indent="-285750" defTabSz="913526">
              <a:spcAft>
                <a:spcPts val="1200"/>
              </a:spcAft>
              <a:buFont typeface="Arial" panose="020B0604020202020204" pitchFamily="34" charset="0"/>
              <a:buChar char="•"/>
              <a:tabLst>
                <a:tab pos="275353" algn="l"/>
              </a:tabLst>
              <a:defRPr/>
            </a:pPr>
            <a:r>
              <a:rPr lang="en-US" sz="1800" kern="0">
                <a:solidFill>
                  <a:srgbClr val="000000">
                    <a:lumMod val="75000"/>
                    <a:lumOff val="25000"/>
                  </a:srgbClr>
                </a:solidFill>
                <a:latin typeface="Arial (Headings)"/>
                <a:cs typeface="Calibri"/>
              </a:rPr>
              <a:t>How many passengers?</a:t>
            </a:r>
          </a:p>
          <a:p>
            <a:pPr marL="285750" lvl="0" indent="-285750" defTabSz="913526">
              <a:spcAft>
                <a:spcPts val="1200"/>
              </a:spcAft>
              <a:buFont typeface="Arial" panose="020B0604020202020204" pitchFamily="34" charset="0"/>
              <a:buChar char="•"/>
              <a:tabLst>
                <a:tab pos="275353" algn="l"/>
              </a:tabLst>
              <a:defRPr/>
            </a:pPr>
            <a:r>
              <a:rPr lang="en-US" sz="1800" kern="0">
                <a:solidFill>
                  <a:srgbClr val="000000">
                    <a:lumMod val="75000"/>
                    <a:lumOff val="25000"/>
                  </a:srgbClr>
                </a:solidFill>
                <a:latin typeface="Arial (Headings)"/>
                <a:cs typeface="Calibri"/>
              </a:rPr>
              <a:t>Decision maker?</a:t>
            </a:r>
          </a:p>
          <a:p>
            <a:pPr marL="285750" lvl="0" indent="-285750" defTabSz="913526">
              <a:spcAft>
                <a:spcPts val="1200"/>
              </a:spcAft>
              <a:buFont typeface="Arial" panose="020B0604020202020204" pitchFamily="34" charset="0"/>
              <a:buChar char="•"/>
              <a:tabLst>
                <a:tab pos="275353" algn="l"/>
              </a:tabLst>
              <a:defRPr/>
            </a:pPr>
            <a:endParaRPr lang="en-US" sz="1800" kern="0">
              <a:solidFill>
                <a:srgbClr val="000000">
                  <a:lumMod val="75000"/>
                  <a:lumOff val="25000"/>
                </a:srgbClr>
              </a:solidFill>
              <a:latin typeface="Arial (Headings)"/>
              <a:cs typeface="Calibri"/>
            </a:endParaRPr>
          </a:p>
          <a:p>
            <a:pPr marL="285750" lvl="0" indent="-285750" defTabSz="913526">
              <a:spcAft>
                <a:spcPts val="1200"/>
              </a:spcAft>
              <a:buFont typeface="Arial" panose="020B0604020202020204" pitchFamily="34" charset="0"/>
              <a:buChar char="•"/>
              <a:tabLst>
                <a:tab pos="275353" algn="l"/>
              </a:tabLst>
              <a:defRPr/>
            </a:pPr>
            <a:endParaRPr lang="en-US" sz="1800" kern="0">
              <a:solidFill>
                <a:srgbClr val="000000">
                  <a:lumMod val="75000"/>
                  <a:lumOff val="25000"/>
                </a:srgbClr>
              </a:solidFill>
              <a:latin typeface="Arial (Headings)"/>
              <a:cs typeface="Calibri"/>
            </a:endParaRPr>
          </a:p>
          <a:p>
            <a:pPr marL="285750" lvl="0" indent="-285750" defTabSz="913526">
              <a:spcAft>
                <a:spcPts val="1200"/>
              </a:spcAft>
              <a:buFont typeface="Arial" panose="020B0604020202020204" pitchFamily="34" charset="0"/>
              <a:buChar char="•"/>
              <a:tabLst>
                <a:tab pos="275353" algn="l"/>
              </a:tabLst>
              <a:defRPr/>
            </a:pPr>
            <a:endParaRPr lang="en-US" sz="1800" kern="0">
              <a:solidFill>
                <a:srgbClr val="000000">
                  <a:lumMod val="75000"/>
                  <a:lumOff val="25000"/>
                </a:srgbClr>
              </a:solidFill>
              <a:latin typeface="Arial (Headings)"/>
              <a:cs typeface="Calibri"/>
            </a:endParaRPr>
          </a:p>
        </p:txBody>
      </p:sp>
      <p:cxnSp>
        <p:nvCxnSpPr>
          <p:cNvPr id="17" name="Straight Connector 16">
            <a:extLst>
              <a:ext uri="{FF2B5EF4-FFF2-40B4-BE49-F238E27FC236}">
                <a16:creationId xmlns:a16="http://schemas.microsoft.com/office/drawing/2014/main" id="{8F3E7D0A-52CD-3190-F6AC-BC5C1DE25234}"/>
              </a:ext>
            </a:extLst>
          </p:cNvPr>
          <p:cNvCxnSpPr>
            <a:cxnSpLocks/>
          </p:cNvCxnSpPr>
          <p:nvPr/>
        </p:nvCxnSpPr>
        <p:spPr>
          <a:xfrm>
            <a:off x="2552700" y="2343238"/>
            <a:ext cx="565202" cy="0"/>
          </a:xfrm>
          <a:prstGeom prst="line">
            <a:avLst/>
          </a:prstGeom>
          <a:ln w="28575">
            <a:solidFill>
              <a:srgbClr val="293878"/>
            </a:solidFill>
          </a:ln>
        </p:spPr>
        <p:style>
          <a:lnRef idx="1">
            <a:schemeClr val="accent3"/>
          </a:lnRef>
          <a:fillRef idx="0">
            <a:schemeClr val="accent3"/>
          </a:fillRef>
          <a:effectRef idx="0">
            <a:schemeClr val="accent3"/>
          </a:effectRef>
          <a:fontRef idx="minor">
            <a:schemeClr val="tx1"/>
          </a:fontRef>
        </p:style>
      </p:cxnSp>
      <p:sp>
        <p:nvSpPr>
          <p:cNvPr id="7" name="Title 1">
            <a:extLst>
              <a:ext uri="{FF2B5EF4-FFF2-40B4-BE49-F238E27FC236}">
                <a16:creationId xmlns:a16="http://schemas.microsoft.com/office/drawing/2014/main" id="{6D1D53C0-CC2C-A6BF-BE00-DBBFA6D3ED3A}"/>
              </a:ext>
            </a:extLst>
          </p:cNvPr>
          <p:cNvSpPr txBox="1">
            <a:spLocks/>
          </p:cNvSpPr>
          <p:nvPr/>
        </p:nvSpPr>
        <p:spPr bwMode="gray">
          <a:xfrm>
            <a:off x="526944" y="446725"/>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tabLst>
                <a:tab pos="275353" algn="l"/>
              </a:tabLst>
              <a:defRPr/>
            </a:pPr>
            <a:r>
              <a:rPr lang="en-US" sz="1800" b="1" kern="0">
                <a:solidFill>
                  <a:srgbClr val="005BAA"/>
                </a:solidFill>
                <a:latin typeface="Arial (Headings)"/>
                <a:cs typeface="Calibri"/>
              </a:rPr>
              <a:t>QUALITY NEEDS ASSESSMENT</a:t>
            </a:r>
          </a:p>
        </p:txBody>
      </p:sp>
      <p:pic>
        <p:nvPicPr>
          <p:cNvPr id="19" name="Picture Placeholder 6">
            <a:extLst>
              <a:ext uri="{FF2B5EF4-FFF2-40B4-BE49-F238E27FC236}">
                <a16:creationId xmlns:a16="http://schemas.microsoft.com/office/drawing/2014/main" id="{EC0A6563-F428-4123-8338-A7D4615DEA23}"/>
              </a:ext>
            </a:extLst>
          </p:cNvPr>
          <p:cNvPicPr>
            <a:picLocks noChangeAspect="1"/>
          </p:cNvPicPr>
          <p:nvPr/>
        </p:nvPicPr>
        <p:blipFill>
          <a:blip r:embed="rId4"/>
          <a:srcRect t="11850" b="11850"/>
          <a:stretch>
            <a:fillRect/>
          </a:stretch>
        </p:blipFill>
        <p:spPr>
          <a:xfrm>
            <a:off x="7523392" y="-14139"/>
            <a:ext cx="5842652" cy="6572983"/>
          </a:xfrm>
          <a:prstGeom prst="rect">
            <a:avLst/>
          </a:prstGeom>
        </p:spPr>
      </p:pic>
      <p:sp>
        <p:nvSpPr>
          <p:cNvPr id="24" name="Title 1">
            <a:extLst>
              <a:ext uri="{FF2B5EF4-FFF2-40B4-BE49-F238E27FC236}">
                <a16:creationId xmlns:a16="http://schemas.microsoft.com/office/drawing/2014/main" id="{DDE76255-0D45-80AD-AA92-94DC4F727AD7}"/>
              </a:ext>
            </a:extLst>
          </p:cNvPr>
          <p:cNvSpPr txBox="1">
            <a:spLocks/>
          </p:cNvSpPr>
          <p:nvPr/>
        </p:nvSpPr>
        <p:spPr bwMode="gray">
          <a:xfrm>
            <a:off x="526944" y="948068"/>
            <a:ext cx="732660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tabLst>
                <a:tab pos="275353" algn="l"/>
              </a:tabLst>
              <a:defRPr/>
            </a:pPr>
            <a:r>
              <a:rPr lang="en-US" sz="1800" b="1" kern="0">
                <a:solidFill>
                  <a:srgbClr val="005BAA"/>
                </a:solidFill>
                <a:latin typeface="Arial (Headings)"/>
                <a:cs typeface="Calibri"/>
              </a:rPr>
              <a:t>WISH-LIST activity, debrief on questions that could be asked</a:t>
            </a:r>
          </a:p>
        </p:txBody>
      </p:sp>
    </p:spTree>
    <p:custDataLst>
      <p:tags r:id="rId1"/>
    </p:custDataLst>
    <p:extLst>
      <p:ext uri="{BB962C8B-B14F-4D97-AF65-F5344CB8AC3E}">
        <p14:creationId xmlns:p14="http://schemas.microsoft.com/office/powerpoint/2010/main" val="3278059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11" grpId="0" animBg="1"/>
      <p:bldP spid="13" grpId="0" animBg="1"/>
      <p:bldP spid="15" grpId="0" animBg="1"/>
      <p:bldP spid="16"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8743DA-6506-3A5F-ADEE-6E6933AFDE7D}"/>
              </a:ext>
            </a:extLst>
          </p:cNvPr>
          <p:cNvSpPr/>
          <p:nvPr/>
        </p:nvSpPr>
        <p:spPr>
          <a:xfrm>
            <a:off x="526945" y="1886128"/>
            <a:ext cx="2025756" cy="914221"/>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4" name="Title 1">
            <a:extLst>
              <a:ext uri="{FF2B5EF4-FFF2-40B4-BE49-F238E27FC236}">
                <a16:creationId xmlns:a16="http://schemas.microsoft.com/office/drawing/2014/main" id="{EE7126D4-B2FD-0C9E-D266-8A6D8BE48718}"/>
              </a:ext>
            </a:extLst>
          </p:cNvPr>
          <p:cNvSpPr txBox="1">
            <a:spLocks/>
          </p:cNvSpPr>
          <p:nvPr/>
        </p:nvSpPr>
        <p:spPr bwMode="gray">
          <a:xfrm>
            <a:off x="855338" y="2066239"/>
            <a:ext cx="131997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Influencers</a:t>
            </a:r>
          </a:p>
        </p:txBody>
      </p:sp>
      <p:sp>
        <p:nvSpPr>
          <p:cNvPr id="5" name="Rectangle 4">
            <a:extLst>
              <a:ext uri="{FF2B5EF4-FFF2-40B4-BE49-F238E27FC236}">
                <a16:creationId xmlns:a16="http://schemas.microsoft.com/office/drawing/2014/main" id="{49059E20-00B3-B426-71F7-BBDD1FCC4261}"/>
              </a:ext>
            </a:extLst>
          </p:cNvPr>
          <p:cNvSpPr/>
          <p:nvPr/>
        </p:nvSpPr>
        <p:spPr>
          <a:xfrm>
            <a:off x="526945" y="2971889"/>
            <a:ext cx="2025756" cy="914221"/>
          </a:xfrm>
          <a:prstGeom prst="rect">
            <a:avLst/>
          </a:prstGeom>
          <a:solidFill>
            <a:schemeClr val="accent3">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6" name="Title 1">
            <a:extLst>
              <a:ext uri="{FF2B5EF4-FFF2-40B4-BE49-F238E27FC236}">
                <a16:creationId xmlns:a16="http://schemas.microsoft.com/office/drawing/2014/main" id="{DB18649F-D1EB-FD1E-46F4-2379A1A19736}"/>
              </a:ext>
            </a:extLst>
          </p:cNvPr>
          <p:cNvSpPr txBox="1">
            <a:spLocks/>
          </p:cNvSpPr>
          <p:nvPr/>
        </p:nvSpPr>
        <p:spPr bwMode="gray">
          <a:xfrm>
            <a:off x="740979" y="3195903"/>
            <a:ext cx="143433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Needs</a:t>
            </a:r>
          </a:p>
        </p:txBody>
      </p:sp>
      <p:sp>
        <p:nvSpPr>
          <p:cNvPr id="11" name="Rectangle 10">
            <a:extLst>
              <a:ext uri="{FF2B5EF4-FFF2-40B4-BE49-F238E27FC236}">
                <a16:creationId xmlns:a16="http://schemas.microsoft.com/office/drawing/2014/main" id="{096230DC-B337-4D3E-E4EC-6A70F2D00600}"/>
              </a:ext>
            </a:extLst>
          </p:cNvPr>
          <p:cNvSpPr/>
          <p:nvPr/>
        </p:nvSpPr>
        <p:spPr>
          <a:xfrm>
            <a:off x="526944" y="4057650"/>
            <a:ext cx="2025756" cy="914221"/>
          </a:xfrm>
          <a:prstGeom prst="rect">
            <a:avLst/>
          </a:prstGeom>
          <a:solidFill>
            <a:schemeClr val="accent3">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12" name="Title 1">
            <a:extLst>
              <a:ext uri="{FF2B5EF4-FFF2-40B4-BE49-F238E27FC236}">
                <a16:creationId xmlns:a16="http://schemas.microsoft.com/office/drawing/2014/main" id="{DEA8C34F-F092-1211-83E6-3AC7573689BA}"/>
              </a:ext>
            </a:extLst>
          </p:cNvPr>
          <p:cNvSpPr txBox="1">
            <a:spLocks/>
          </p:cNvSpPr>
          <p:nvPr/>
        </p:nvSpPr>
        <p:spPr bwMode="gray">
          <a:xfrm>
            <a:off x="693681" y="4332902"/>
            <a:ext cx="172336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Budget</a:t>
            </a:r>
          </a:p>
        </p:txBody>
      </p:sp>
      <p:sp>
        <p:nvSpPr>
          <p:cNvPr id="13" name="Rectangle 12">
            <a:extLst>
              <a:ext uri="{FF2B5EF4-FFF2-40B4-BE49-F238E27FC236}">
                <a16:creationId xmlns:a16="http://schemas.microsoft.com/office/drawing/2014/main" id="{B1B514E4-FF49-A073-6DE0-FEB15C368EAB}"/>
              </a:ext>
            </a:extLst>
          </p:cNvPr>
          <p:cNvSpPr/>
          <p:nvPr/>
        </p:nvSpPr>
        <p:spPr>
          <a:xfrm>
            <a:off x="526944" y="5143411"/>
            <a:ext cx="2025756" cy="914221"/>
          </a:xfrm>
          <a:prstGeom prst="rect">
            <a:avLst/>
          </a:prstGeom>
          <a:solidFill>
            <a:schemeClr val="accent3">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14" name="Title 1">
            <a:extLst>
              <a:ext uri="{FF2B5EF4-FFF2-40B4-BE49-F238E27FC236}">
                <a16:creationId xmlns:a16="http://schemas.microsoft.com/office/drawing/2014/main" id="{34157F82-0375-B275-7884-42CD2EE71398}"/>
              </a:ext>
            </a:extLst>
          </p:cNvPr>
          <p:cNvSpPr txBox="1">
            <a:spLocks/>
          </p:cNvSpPr>
          <p:nvPr/>
        </p:nvSpPr>
        <p:spPr bwMode="gray">
          <a:xfrm>
            <a:off x="693681" y="5477789"/>
            <a:ext cx="163961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Competition</a:t>
            </a:r>
          </a:p>
        </p:txBody>
      </p:sp>
      <p:sp>
        <p:nvSpPr>
          <p:cNvPr id="15" name="Rectangle 14">
            <a:extLst>
              <a:ext uri="{FF2B5EF4-FFF2-40B4-BE49-F238E27FC236}">
                <a16:creationId xmlns:a16="http://schemas.microsoft.com/office/drawing/2014/main" id="{5DDE8BB2-A721-AA70-E66C-CDAA4B3B68DC}"/>
              </a:ext>
            </a:extLst>
          </p:cNvPr>
          <p:cNvSpPr/>
          <p:nvPr/>
        </p:nvSpPr>
        <p:spPr>
          <a:xfrm>
            <a:off x="3117903" y="1875764"/>
            <a:ext cx="3616271" cy="4181868"/>
          </a:xfrm>
          <a:prstGeom prst="rect">
            <a:avLst/>
          </a:prstGeom>
          <a:solidFill>
            <a:srgbClr val="243782">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16" name="Title 1">
            <a:extLst>
              <a:ext uri="{FF2B5EF4-FFF2-40B4-BE49-F238E27FC236}">
                <a16:creationId xmlns:a16="http://schemas.microsoft.com/office/drawing/2014/main" id="{AFA2B21C-DF8C-8D40-D497-BA63C7B86605}"/>
              </a:ext>
            </a:extLst>
          </p:cNvPr>
          <p:cNvSpPr txBox="1">
            <a:spLocks/>
          </p:cNvSpPr>
          <p:nvPr/>
        </p:nvSpPr>
        <p:spPr bwMode="gray">
          <a:xfrm>
            <a:off x="3403494" y="2204738"/>
            <a:ext cx="3044931"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285750" lvl="0" indent="-285750" defTabSz="913526">
              <a:spcAft>
                <a:spcPts val="1200"/>
              </a:spcAft>
              <a:buFont typeface="Arial" panose="020B0604020202020204" pitchFamily="34" charset="0"/>
              <a:buChar char="•"/>
              <a:tabLst>
                <a:tab pos="275353" algn="l"/>
              </a:tabLst>
              <a:defRPr/>
            </a:pPr>
            <a:r>
              <a:rPr lang="en-US" sz="1800" kern="0">
                <a:solidFill>
                  <a:srgbClr val="000000">
                    <a:lumMod val="75000"/>
                    <a:lumOff val="25000"/>
                  </a:srgbClr>
                </a:solidFill>
                <a:latin typeface="Arial (Headings)"/>
                <a:cs typeface="Calibri"/>
              </a:rPr>
              <a:t>Current Vehicle?</a:t>
            </a:r>
          </a:p>
          <a:p>
            <a:pPr marL="285750" lvl="0" indent="-285750" defTabSz="913526">
              <a:spcAft>
                <a:spcPts val="1200"/>
              </a:spcAft>
              <a:buFont typeface="Arial" panose="020B0604020202020204" pitchFamily="34" charset="0"/>
              <a:buChar char="•"/>
              <a:tabLst>
                <a:tab pos="275353" algn="l"/>
              </a:tabLst>
              <a:defRPr/>
            </a:pPr>
            <a:r>
              <a:rPr lang="en-US" sz="1800" kern="0">
                <a:solidFill>
                  <a:srgbClr val="000000">
                    <a:lumMod val="75000"/>
                    <a:lumOff val="25000"/>
                  </a:srgbClr>
                </a:solidFill>
                <a:latin typeface="Arial (Headings)"/>
                <a:cs typeface="Calibri"/>
              </a:rPr>
              <a:t>Type of usage?</a:t>
            </a:r>
          </a:p>
          <a:p>
            <a:pPr marL="285750" lvl="0" indent="-285750" defTabSz="913526">
              <a:spcAft>
                <a:spcPts val="1200"/>
              </a:spcAft>
              <a:buFont typeface="Arial" panose="020B0604020202020204" pitchFamily="34" charset="0"/>
              <a:buChar char="•"/>
              <a:tabLst>
                <a:tab pos="275353" algn="l"/>
              </a:tabLst>
              <a:defRPr/>
            </a:pPr>
            <a:r>
              <a:rPr lang="en-US" sz="1800" kern="0">
                <a:solidFill>
                  <a:srgbClr val="000000">
                    <a:lumMod val="75000"/>
                    <a:lumOff val="25000"/>
                  </a:srgbClr>
                </a:solidFill>
                <a:latin typeface="Arial (Headings)"/>
                <a:cs typeface="Calibri"/>
              </a:rPr>
              <a:t>Reasons to buy?</a:t>
            </a:r>
          </a:p>
          <a:p>
            <a:pPr marL="285750" lvl="0" indent="-285750" defTabSz="913526">
              <a:spcAft>
                <a:spcPts val="1200"/>
              </a:spcAft>
              <a:buFont typeface="Arial" panose="020B0604020202020204" pitchFamily="34" charset="0"/>
              <a:buChar char="•"/>
              <a:tabLst>
                <a:tab pos="275353" algn="l"/>
              </a:tabLst>
              <a:defRPr/>
            </a:pPr>
            <a:r>
              <a:rPr lang="en-US" sz="1800" kern="0">
                <a:solidFill>
                  <a:srgbClr val="000000">
                    <a:lumMod val="75000"/>
                    <a:lumOff val="25000"/>
                  </a:srgbClr>
                </a:solidFill>
                <a:latin typeface="Arial (Headings)"/>
                <a:cs typeface="Calibri"/>
              </a:rPr>
              <a:t>Travel patterns?</a:t>
            </a:r>
          </a:p>
          <a:p>
            <a:pPr marL="285750" lvl="0" indent="-285750" defTabSz="913526">
              <a:spcAft>
                <a:spcPts val="1200"/>
              </a:spcAft>
              <a:buFont typeface="Arial" panose="020B0604020202020204" pitchFamily="34" charset="0"/>
              <a:buChar char="•"/>
              <a:tabLst>
                <a:tab pos="275353" algn="l"/>
              </a:tabLst>
              <a:defRPr/>
            </a:pPr>
            <a:r>
              <a:rPr lang="en-US" sz="1800" kern="0">
                <a:solidFill>
                  <a:srgbClr val="000000">
                    <a:lumMod val="75000"/>
                    <a:lumOff val="25000"/>
                  </a:srgbClr>
                </a:solidFill>
                <a:latin typeface="Arial (Headings)"/>
                <a:cs typeface="Calibri"/>
              </a:rPr>
              <a:t>Cargo/Luggage?</a:t>
            </a:r>
          </a:p>
          <a:p>
            <a:pPr marL="285750" lvl="0" indent="-285750" defTabSz="913526">
              <a:spcAft>
                <a:spcPts val="1200"/>
              </a:spcAft>
              <a:buFont typeface="Arial" panose="020B0604020202020204" pitchFamily="34" charset="0"/>
              <a:buChar char="•"/>
              <a:tabLst>
                <a:tab pos="275353" algn="l"/>
              </a:tabLst>
              <a:defRPr/>
            </a:pPr>
            <a:r>
              <a:rPr lang="en-US" sz="1800" kern="0">
                <a:solidFill>
                  <a:srgbClr val="000000">
                    <a:lumMod val="75000"/>
                    <a:lumOff val="25000"/>
                  </a:srgbClr>
                </a:solidFill>
                <a:latin typeface="Arial (Headings)"/>
                <a:cs typeface="Calibri"/>
              </a:rPr>
              <a:t>Preferred colors?</a:t>
            </a:r>
          </a:p>
          <a:p>
            <a:pPr marL="285750" lvl="0" indent="-285750" defTabSz="913526">
              <a:spcAft>
                <a:spcPts val="1200"/>
              </a:spcAft>
              <a:buFont typeface="Arial" panose="020B0604020202020204" pitchFamily="34" charset="0"/>
              <a:buChar char="•"/>
              <a:tabLst>
                <a:tab pos="275353" algn="l"/>
              </a:tabLst>
              <a:defRPr/>
            </a:pPr>
            <a:r>
              <a:rPr lang="en-US" sz="1800" kern="0">
                <a:solidFill>
                  <a:srgbClr val="000000">
                    <a:lumMod val="75000"/>
                    <a:lumOff val="25000"/>
                  </a:srgbClr>
                </a:solidFill>
                <a:latin typeface="Arial (Headings)"/>
                <a:cs typeface="Calibri"/>
              </a:rPr>
              <a:t>Favorite sport?</a:t>
            </a:r>
          </a:p>
          <a:p>
            <a:pPr marL="285750" lvl="0" indent="-285750" defTabSz="913526">
              <a:spcAft>
                <a:spcPts val="1200"/>
              </a:spcAft>
              <a:buFont typeface="Arial" panose="020B0604020202020204" pitchFamily="34" charset="0"/>
              <a:buChar char="•"/>
              <a:tabLst>
                <a:tab pos="275353" algn="l"/>
              </a:tabLst>
              <a:defRPr/>
            </a:pPr>
            <a:r>
              <a:rPr lang="en-US" sz="1800" kern="0">
                <a:solidFill>
                  <a:srgbClr val="000000">
                    <a:lumMod val="75000"/>
                    <a:lumOff val="25000"/>
                  </a:srgbClr>
                </a:solidFill>
                <a:latin typeface="Arial (Headings)"/>
                <a:cs typeface="Calibri"/>
              </a:rPr>
              <a:t>Specific features?</a:t>
            </a:r>
          </a:p>
          <a:p>
            <a:pPr marL="285750" lvl="0" indent="-285750" defTabSz="913526">
              <a:spcAft>
                <a:spcPts val="1200"/>
              </a:spcAft>
              <a:buFont typeface="Arial" panose="020B0604020202020204" pitchFamily="34" charset="0"/>
              <a:buChar char="•"/>
              <a:tabLst>
                <a:tab pos="275353" algn="l"/>
              </a:tabLst>
              <a:defRPr/>
            </a:pPr>
            <a:endParaRPr lang="en-US" sz="1800" kern="0">
              <a:solidFill>
                <a:srgbClr val="000000">
                  <a:lumMod val="75000"/>
                  <a:lumOff val="25000"/>
                </a:srgbClr>
              </a:solidFill>
              <a:latin typeface="Arial (Headings)"/>
              <a:cs typeface="Calibri"/>
            </a:endParaRPr>
          </a:p>
          <a:p>
            <a:pPr marL="285750" lvl="0" indent="-285750" defTabSz="913526">
              <a:spcAft>
                <a:spcPts val="1200"/>
              </a:spcAft>
              <a:buFont typeface="Arial" panose="020B0604020202020204" pitchFamily="34" charset="0"/>
              <a:buChar char="•"/>
              <a:tabLst>
                <a:tab pos="275353" algn="l"/>
              </a:tabLst>
              <a:defRPr/>
            </a:pPr>
            <a:endParaRPr lang="en-US" sz="1800" kern="0">
              <a:solidFill>
                <a:srgbClr val="000000">
                  <a:lumMod val="75000"/>
                  <a:lumOff val="25000"/>
                </a:srgbClr>
              </a:solidFill>
              <a:latin typeface="Arial (Headings)"/>
              <a:cs typeface="Calibri"/>
            </a:endParaRPr>
          </a:p>
          <a:p>
            <a:pPr marL="285750" lvl="0" indent="-285750" defTabSz="913526">
              <a:spcAft>
                <a:spcPts val="1200"/>
              </a:spcAft>
              <a:buFont typeface="Arial" panose="020B0604020202020204" pitchFamily="34" charset="0"/>
              <a:buChar char="•"/>
              <a:tabLst>
                <a:tab pos="275353" algn="l"/>
              </a:tabLst>
              <a:defRPr/>
            </a:pPr>
            <a:endParaRPr lang="en-US" sz="1800" kern="0">
              <a:solidFill>
                <a:srgbClr val="000000">
                  <a:lumMod val="75000"/>
                  <a:lumOff val="25000"/>
                </a:srgbClr>
              </a:solidFill>
              <a:latin typeface="Arial (Headings)"/>
              <a:cs typeface="Calibri"/>
            </a:endParaRPr>
          </a:p>
          <a:p>
            <a:pPr marL="285750" lvl="0" indent="-285750" defTabSz="913526">
              <a:spcAft>
                <a:spcPts val="1200"/>
              </a:spcAft>
              <a:buFont typeface="Arial" panose="020B0604020202020204" pitchFamily="34" charset="0"/>
              <a:buChar char="•"/>
              <a:tabLst>
                <a:tab pos="275353" algn="l"/>
              </a:tabLst>
              <a:defRPr/>
            </a:pPr>
            <a:endParaRPr lang="en-US" sz="1800" kern="0">
              <a:solidFill>
                <a:srgbClr val="000000">
                  <a:lumMod val="75000"/>
                  <a:lumOff val="25000"/>
                </a:srgbClr>
              </a:solidFill>
              <a:latin typeface="Arial (Headings)"/>
              <a:cs typeface="Calibri"/>
            </a:endParaRPr>
          </a:p>
        </p:txBody>
      </p:sp>
      <p:cxnSp>
        <p:nvCxnSpPr>
          <p:cNvPr id="17" name="Straight Connector 16">
            <a:extLst>
              <a:ext uri="{FF2B5EF4-FFF2-40B4-BE49-F238E27FC236}">
                <a16:creationId xmlns:a16="http://schemas.microsoft.com/office/drawing/2014/main" id="{8F3E7D0A-52CD-3190-F6AC-BC5C1DE25234}"/>
              </a:ext>
            </a:extLst>
          </p:cNvPr>
          <p:cNvCxnSpPr>
            <a:cxnSpLocks/>
          </p:cNvCxnSpPr>
          <p:nvPr/>
        </p:nvCxnSpPr>
        <p:spPr>
          <a:xfrm>
            <a:off x="2552701" y="3352231"/>
            <a:ext cx="565202" cy="0"/>
          </a:xfrm>
          <a:prstGeom prst="line">
            <a:avLst/>
          </a:prstGeom>
          <a:ln w="28575">
            <a:solidFill>
              <a:srgbClr val="293878"/>
            </a:solidFill>
          </a:ln>
        </p:spPr>
        <p:style>
          <a:lnRef idx="1">
            <a:schemeClr val="accent3"/>
          </a:lnRef>
          <a:fillRef idx="0">
            <a:schemeClr val="accent3"/>
          </a:fillRef>
          <a:effectRef idx="0">
            <a:schemeClr val="accent3"/>
          </a:effectRef>
          <a:fontRef idx="minor">
            <a:schemeClr val="tx1"/>
          </a:fontRef>
        </p:style>
      </p:cxnSp>
      <p:sp>
        <p:nvSpPr>
          <p:cNvPr id="7" name="Title 1">
            <a:extLst>
              <a:ext uri="{FF2B5EF4-FFF2-40B4-BE49-F238E27FC236}">
                <a16:creationId xmlns:a16="http://schemas.microsoft.com/office/drawing/2014/main" id="{6D1D53C0-CC2C-A6BF-BE00-DBBFA6D3ED3A}"/>
              </a:ext>
            </a:extLst>
          </p:cNvPr>
          <p:cNvSpPr txBox="1">
            <a:spLocks/>
          </p:cNvSpPr>
          <p:nvPr/>
        </p:nvSpPr>
        <p:spPr bwMode="gray">
          <a:xfrm>
            <a:off x="526944" y="446725"/>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tabLst>
                <a:tab pos="275353" algn="l"/>
              </a:tabLst>
              <a:defRPr/>
            </a:pPr>
            <a:r>
              <a:rPr lang="en-US" sz="1800" b="1" kern="0">
                <a:solidFill>
                  <a:srgbClr val="005BAA"/>
                </a:solidFill>
                <a:latin typeface="Arial (Headings)"/>
                <a:cs typeface="Calibri"/>
              </a:rPr>
              <a:t>QUALITY NEEDS ASSESSMENT</a:t>
            </a:r>
          </a:p>
        </p:txBody>
      </p:sp>
      <p:pic>
        <p:nvPicPr>
          <p:cNvPr id="19" name="Picture Placeholder 6">
            <a:extLst>
              <a:ext uri="{FF2B5EF4-FFF2-40B4-BE49-F238E27FC236}">
                <a16:creationId xmlns:a16="http://schemas.microsoft.com/office/drawing/2014/main" id="{EC0A6563-F428-4123-8338-A7D4615DEA23}"/>
              </a:ext>
            </a:extLst>
          </p:cNvPr>
          <p:cNvPicPr>
            <a:picLocks noChangeAspect="1"/>
          </p:cNvPicPr>
          <p:nvPr/>
        </p:nvPicPr>
        <p:blipFill>
          <a:blip r:embed="rId4"/>
          <a:srcRect t="11850" b="11850"/>
          <a:stretch>
            <a:fillRect/>
          </a:stretch>
        </p:blipFill>
        <p:spPr>
          <a:xfrm>
            <a:off x="7523392" y="-14139"/>
            <a:ext cx="5842652" cy="6572983"/>
          </a:xfrm>
          <a:prstGeom prst="rect">
            <a:avLst/>
          </a:prstGeom>
        </p:spPr>
      </p:pic>
      <p:sp>
        <p:nvSpPr>
          <p:cNvPr id="18" name="Title 1">
            <a:extLst>
              <a:ext uri="{FF2B5EF4-FFF2-40B4-BE49-F238E27FC236}">
                <a16:creationId xmlns:a16="http://schemas.microsoft.com/office/drawing/2014/main" id="{DDE76255-0D45-80AD-AA92-94DC4F727AD7}"/>
              </a:ext>
            </a:extLst>
          </p:cNvPr>
          <p:cNvSpPr txBox="1">
            <a:spLocks/>
          </p:cNvSpPr>
          <p:nvPr/>
        </p:nvSpPr>
        <p:spPr bwMode="gray">
          <a:xfrm>
            <a:off x="526944" y="948068"/>
            <a:ext cx="732660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tabLst>
                <a:tab pos="275353" algn="l"/>
              </a:tabLst>
              <a:defRPr/>
            </a:pPr>
            <a:r>
              <a:rPr lang="en-US" sz="1800" b="1" kern="0">
                <a:solidFill>
                  <a:srgbClr val="005BAA"/>
                </a:solidFill>
                <a:latin typeface="Arial (Headings)"/>
                <a:cs typeface="Calibri"/>
              </a:rPr>
              <a:t>WISH-LIST activity, debrief on questions that could be asked</a:t>
            </a:r>
          </a:p>
        </p:txBody>
      </p:sp>
    </p:spTree>
    <p:custDataLst>
      <p:tags r:id="rId1"/>
    </p:custDataLst>
    <p:extLst>
      <p:ext uri="{BB962C8B-B14F-4D97-AF65-F5344CB8AC3E}">
        <p14:creationId xmlns:p14="http://schemas.microsoft.com/office/powerpoint/2010/main" val="346806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8743DA-6506-3A5F-ADEE-6E6933AFDE7D}"/>
              </a:ext>
            </a:extLst>
          </p:cNvPr>
          <p:cNvSpPr/>
          <p:nvPr/>
        </p:nvSpPr>
        <p:spPr>
          <a:xfrm>
            <a:off x="526945" y="1886128"/>
            <a:ext cx="2025756" cy="914221"/>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4" name="Title 1">
            <a:extLst>
              <a:ext uri="{FF2B5EF4-FFF2-40B4-BE49-F238E27FC236}">
                <a16:creationId xmlns:a16="http://schemas.microsoft.com/office/drawing/2014/main" id="{EE7126D4-B2FD-0C9E-D266-8A6D8BE48718}"/>
              </a:ext>
            </a:extLst>
          </p:cNvPr>
          <p:cNvSpPr txBox="1">
            <a:spLocks/>
          </p:cNvSpPr>
          <p:nvPr/>
        </p:nvSpPr>
        <p:spPr bwMode="gray">
          <a:xfrm>
            <a:off x="855338" y="2066239"/>
            <a:ext cx="131997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Influencers</a:t>
            </a:r>
          </a:p>
        </p:txBody>
      </p:sp>
      <p:sp>
        <p:nvSpPr>
          <p:cNvPr id="5" name="Rectangle 4">
            <a:extLst>
              <a:ext uri="{FF2B5EF4-FFF2-40B4-BE49-F238E27FC236}">
                <a16:creationId xmlns:a16="http://schemas.microsoft.com/office/drawing/2014/main" id="{49059E20-00B3-B426-71F7-BBDD1FCC4261}"/>
              </a:ext>
            </a:extLst>
          </p:cNvPr>
          <p:cNvSpPr/>
          <p:nvPr/>
        </p:nvSpPr>
        <p:spPr>
          <a:xfrm>
            <a:off x="526945" y="2971889"/>
            <a:ext cx="2025756" cy="914221"/>
          </a:xfrm>
          <a:prstGeom prst="rect">
            <a:avLst/>
          </a:prstGeom>
          <a:solidFill>
            <a:schemeClr val="accent3">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6" name="Title 1">
            <a:extLst>
              <a:ext uri="{FF2B5EF4-FFF2-40B4-BE49-F238E27FC236}">
                <a16:creationId xmlns:a16="http://schemas.microsoft.com/office/drawing/2014/main" id="{DB18649F-D1EB-FD1E-46F4-2379A1A19736}"/>
              </a:ext>
            </a:extLst>
          </p:cNvPr>
          <p:cNvSpPr txBox="1">
            <a:spLocks/>
          </p:cNvSpPr>
          <p:nvPr/>
        </p:nvSpPr>
        <p:spPr bwMode="gray">
          <a:xfrm>
            <a:off x="740979" y="3195903"/>
            <a:ext cx="143433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Needs</a:t>
            </a:r>
          </a:p>
        </p:txBody>
      </p:sp>
      <p:sp>
        <p:nvSpPr>
          <p:cNvPr id="11" name="Rectangle 10">
            <a:extLst>
              <a:ext uri="{FF2B5EF4-FFF2-40B4-BE49-F238E27FC236}">
                <a16:creationId xmlns:a16="http://schemas.microsoft.com/office/drawing/2014/main" id="{096230DC-B337-4D3E-E4EC-6A70F2D00600}"/>
              </a:ext>
            </a:extLst>
          </p:cNvPr>
          <p:cNvSpPr/>
          <p:nvPr/>
        </p:nvSpPr>
        <p:spPr>
          <a:xfrm>
            <a:off x="526944" y="4057650"/>
            <a:ext cx="2025756" cy="914221"/>
          </a:xfrm>
          <a:prstGeom prst="rect">
            <a:avLst/>
          </a:prstGeom>
          <a:solidFill>
            <a:schemeClr val="accent3">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12" name="Title 1">
            <a:extLst>
              <a:ext uri="{FF2B5EF4-FFF2-40B4-BE49-F238E27FC236}">
                <a16:creationId xmlns:a16="http://schemas.microsoft.com/office/drawing/2014/main" id="{DEA8C34F-F092-1211-83E6-3AC7573689BA}"/>
              </a:ext>
            </a:extLst>
          </p:cNvPr>
          <p:cNvSpPr txBox="1">
            <a:spLocks/>
          </p:cNvSpPr>
          <p:nvPr/>
        </p:nvSpPr>
        <p:spPr bwMode="gray">
          <a:xfrm>
            <a:off x="693681" y="4332902"/>
            <a:ext cx="172336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Budget</a:t>
            </a:r>
          </a:p>
        </p:txBody>
      </p:sp>
      <p:sp>
        <p:nvSpPr>
          <p:cNvPr id="13" name="Rectangle 12">
            <a:extLst>
              <a:ext uri="{FF2B5EF4-FFF2-40B4-BE49-F238E27FC236}">
                <a16:creationId xmlns:a16="http://schemas.microsoft.com/office/drawing/2014/main" id="{B1B514E4-FF49-A073-6DE0-FEB15C368EAB}"/>
              </a:ext>
            </a:extLst>
          </p:cNvPr>
          <p:cNvSpPr/>
          <p:nvPr/>
        </p:nvSpPr>
        <p:spPr>
          <a:xfrm>
            <a:off x="526944" y="5143411"/>
            <a:ext cx="2025756" cy="914221"/>
          </a:xfrm>
          <a:prstGeom prst="rect">
            <a:avLst/>
          </a:prstGeom>
          <a:solidFill>
            <a:schemeClr val="accent3">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14" name="Title 1">
            <a:extLst>
              <a:ext uri="{FF2B5EF4-FFF2-40B4-BE49-F238E27FC236}">
                <a16:creationId xmlns:a16="http://schemas.microsoft.com/office/drawing/2014/main" id="{34157F82-0375-B275-7884-42CD2EE71398}"/>
              </a:ext>
            </a:extLst>
          </p:cNvPr>
          <p:cNvSpPr txBox="1">
            <a:spLocks/>
          </p:cNvSpPr>
          <p:nvPr/>
        </p:nvSpPr>
        <p:spPr bwMode="gray">
          <a:xfrm>
            <a:off x="693681" y="5477789"/>
            <a:ext cx="163961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Competition</a:t>
            </a:r>
          </a:p>
        </p:txBody>
      </p:sp>
      <p:sp>
        <p:nvSpPr>
          <p:cNvPr id="15" name="Rectangle 14">
            <a:extLst>
              <a:ext uri="{FF2B5EF4-FFF2-40B4-BE49-F238E27FC236}">
                <a16:creationId xmlns:a16="http://schemas.microsoft.com/office/drawing/2014/main" id="{5DDE8BB2-A721-AA70-E66C-CDAA4B3B68DC}"/>
              </a:ext>
            </a:extLst>
          </p:cNvPr>
          <p:cNvSpPr/>
          <p:nvPr/>
        </p:nvSpPr>
        <p:spPr>
          <a:xfrm>
            <a:off x="3117903" y="1875764"/>
            <a:ext cx="3616271" cy="4181868"/>
          </a:xfrm>
          <a:prstGeom prst="rect">
            <a:avLst/>
          </a:prstGeom>
          <a:solidFill>
            <a:srgbClr val="243782">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16" name="Title 1">
            <a:extLst>
              <a:ext uri="{FF2B5EF4-FFF2-40B4-BE49-F238E27FC236}">
                <a16:creationId xmlns:a16="http://schemas.microsoft.com/office/drawing/2014/main" id="{AFA2B21C-DF8C-8D40-D497-BA63C7B86605}"/>
              </a:ext>
            </a:extLst>
          </p:cNvPr>
          <p:cNvSpPr txBox="1">
            <a:spLocks/>
          </p:cNvSpPr>
          <p:nvPr/>
        </p:nvSpPr>
        <p:spPr bwMode="gray">
          <a:xfrm>
            <a:off x="3403494" y="2204738"/>
            <a:ext cx="3044931"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285750" lvl="0" indent="-285750" defTabSz="913526">
              <a:spcAft>
                <a:spcPts val="1200"/>
              </a:spcAft>
              <a:buFont typeface="Arial" panose="020B0604020202020204" pitchFamily="34" charset="0"/>
              <a:buChar char="•"/>
              <a:tabLst>
                <a:tab pos="275353" algn="l"/>
              </a:tabLst>
              <a:defRPr/>
            </a:pPr>
            <a:r>
              <a:rPr lang="en-US" sz="1800" kern="0">
                <a:solidFill>
                  <a:srgbClr val="000000">
                    <a:lumMod val="75000"/>
                    <a:lumOff val="25000"/>
                  </a:srgbClr>
                </a:solidFill>
                <a:latin typeface="Arial (Headings)"/>
                <a:cs typeface="Calibri"/>
              </a:rPr>
              <a:t>Budget?</a:t>
            </a:r>
          </a:p>
          <a:p>
            <a:pPr marL="285750" lvl="0" indent="-285750" defTabSz="913526">
              <a:spcAft>
                <a:spcPts val="1200"/>
              </a:spcAft>
              <a:buFont typeface="Arial" panose="020B0604020202020204" pitchFamily="34" charset="0"/>
              <a:buChar char="•"/>
              <a:tabLst>
                <a:tab pos="275353" algn="l"/>
              </a:tabLst>
              <a:defRPr/>
            </a:pPr>
            <a:r>
              <a:rPr lang="en-US" sz="1800" kern="0">
                <a:solidFill>
                  <a:srgbClr val="000000">
                    <a:lumMod val="75000"/>
                    <a:lumOff val="25000"/>
                  </a:srgbClr>
                </a:solidFill>
                <a:latin typeface="Arial (Headings)"/>
                <a:cs typeface="Calibri"/>
              </a:rPr>
              <a:t>Payment method?</a:t>
            </a:r>
          </a:p>
          <a:p>
            <a:pPr marL="285750" lvl="0" indent="-285750" defTabSz="913526">
              <a:spcAft>
                <a:spcPts val="1200"/>
              </a:spcAft>
              <a:buFont typeface="Arial" panose="020B0604020202020204" pitchFamily="34" charset="0"/>
              <a:buChar char="•"/>
              <a:tabLst>
                <a:tab pos="275353" algn="l"/>
              </a:tabLst>
              <a:defRPr/>
            </a:pPr>
            <a:r>
              <a:rPr lang="en-US" sz="1800" kern="0">
                <a:solidFill>
                  <a:srgbClr val="000000">
                    <a:lumMod val="75000"/>
                    <a:lumOff val="25000"/>
                  </a:srgbClr>
                </a:solidFill>
                <a:latin typeface="Arial (Headings)"/>
                <a:cs typeface="Calibri"/>
              </a:rPr>
              <a:t>Trade-in?</a:t>
            </a:r>
          </a:p>
          <a:p>
            <a:pPr marL="285750" lvl="0" indent="-285750" defTabSz="913526">
              <a:spcAft>
                <a:spcPts val="1200"/>
              </a:spcAft>
              <a:buFont typeface="Arial" panose="020B0604020202020204" pitchFamily="34" charset="0"/>
              <a:buChar char="•"/>
              <a:tabLst>
                <a:tab pos="275353" algn="l"/>
              </a:tabLst>
              <a:defRPr/>
            </a:pPr>
            <a:r>
              <a:rPr lang="en-US" sz="1800" kern="0">
                <a:solidFill>
                  <a:srgbClr val="000000">
                    <a:lumMod val="75000"/>
                    <a:lumOff val="25000"/>
                  </a:srgbClr>
                </a:solidFill>
                <a:latin typeface="Arial (Headings)"/>
                <a:cs typeface="Calibri"/>
              </a:rPr>
              <a:t>Timeline?</a:t>
            </a:r>
          </a:p>
          <a:p>
            <a:pPr marL="285750" lvl="0" indent="-285750" defTabSz="913526">
              <a:spcAft>
                <a:spcPts val="1200"/>
              </a:spcAft>
              <a:buFont typeface="Arial" panose="020B0604020202020204" pitchFamily="34" charset="0"/>
              <a:buChar char="•"/>
              <a:tabLst>
                <a:tab pos="275353" algn="l"/>
              </a:tabLst>
              <a:defRPr/>
            </a:pPr>
            <a:endParaRPr lang="en-US" sz="1800" kern="0">
              <a:solidFill>
                <a:srgbClr val="000000">
                  <a:lumMod val="75000"/>
                  <a:lumOff val="25000"/>
                </a:srgbClr>
              </a:solidFill>
              <a:latin typeface="Arial (Headings)"/>
              <a:cs typeface="Calibri"/>
            </a:endParaRPr>
          </a:p>
          <a:p>
            <a:pPr marL="285750" lvl="0" indent="-285750" defTabSz="913526">
              <a:spcAft>
                <a:spcPts val="1200"/>
              </a:spcAft>
              <a:buFont typeface="Arial" panose="020B0604020202020204" pitchFamily="34" charset="0"/>
              <a:buChar char="•"/>
              <a:tabLst>
                <a:tab pos="275353" algn="l"/>
              </a:tabLst>
              <a:defRPr/>
            </a:pPr>
            <a:endParaRPr lang="en-US" sz="1800" kern="0">
              <a:solidFill>
                <a:srgbClr val="000000">
                  <a:lumMod val="75000"/>
                  <a:lumOff val="25000"/>
                </a:srgbClr>
              </a:solidFill>
              <a:latin typeface="Arial (Headings)"/>
              <a:cs typeface="Calibri"/>
            </a:endParaRPr>
          </a:p>
          <a:p>
            <a:pPr marL="285750" lvl="0" indent="-285750" defTabSz="913526">
              <a:spcAft>
                <a:spcPts val="1200"/>
              </a:spcAft>
              <a:buFont typeface="Arial" panose="020B0604020202020204" pitchFamily="34" charset="0"/>
              <a:buChar char="•"/>
              <a:tabLst>
                <a:tab pos="275353" algn="l"/>
              </a:tabLst>
              <a:defRPr/>
            </a:pPr>
            <a:endParaRPr lang="en-US" sz="1800" kern="0">
              <a:solidFill>
                <a:srgbClr val="000000">
                  <a:lumMod val="75000"/>
                  <a:lumOff val="25000"/>
                </a:srgbClr>
              </a:solidFill>
              <a:latin typeface="Arial (Headings)"/>
              <a:cs typeface="Calibri"/>
            </a:endParaRPr>
          </a:p>
          <a:p>
            <a:pPr marL="285750" lvl="0" indent="-285750" defTabSz="913526">
              <a:spcAft>
                <a:spcPts val="1200"/>
              </a:spcAft>
              <a:buFont typeface="Arial" panose="020B0604020202020204" pitchFamily="34" charset="0"/>
              <a:buChar char="•"/>
              <a:tabLst>
                <a:tab pos="275353" algn="l"/>
              </a:tabLst>
              <a:defRPr/>
            </a:pPr>
            <a:endParaRPr lang="en-US" sz="1800" kern="0">
              <a:solidFill>
                <a:srgbClr val="000000">
                  <a:lumMod val="75000"/>
                  <a:lumOff val="25000"/>
                </a:srgbClr>
              </a:solidFill>
              <a:latin typeface="Arial (Headings)"/>
              <a:cs typeface="Calibri"/>
            </a:endParaRPr>
          </a:p>
          <a:p>
            <a:pPr marL="285750" lvl="0" indent="-285750" defTabSz="913526">
              <a:spcAft>
                <a:spcPts val="1200"/>
              </a:spcAft>
              <a:buFont typeface="Arial" panose="020B0604020202020204" pitchFamily="34" charset="0"/>
              <a:buChar char="•"/>
              <a:tabLst>
                <a:tab pos="275353" algn="l"/>
              </a:tabLst>
              <a:defRPr/>
            </a:pPr>
            <a:endParaRPr lang="en-US" sz="1800" kern="0">
              <a:solidFill>
                <a:srgbClr val="000000">
                  <a:lumMod val="75000"/>
                  <a:lumOff val="25000"/>
                </a:srgbClr>
              </a:solidFill>
              <a:latin typeface="Arial (Headings)"/>
              <a:cs typeface="Calibri"/>
            </a:endParaRPr>
          </a:p>
          <a:p>
            <a:pPr marL="285750" lvl="0" indent="-285750" defTabSz="913526">
              <a:spcAft>
                <a:spcPts val="1200"/>
              </a:spcAft>
              <a:buFont typeface="Arial" panose="020B0604020202020204" pitchFamily="34" charset="0"/>
              <a:buChar char="•"/>
              <a:tabLst>
                <a:tab pos="275353" algn="l"/>
              </a:tabLst>
              <a:defRPr/>
            </a:pPr>
            <a:endParaRPr lang="en-US" sz="1800" kern="0">
              <a:solidFill>
                <a:srgbClr val="000000">
                  <a:lumMod val="75000"/>
                  <a:lumOff val="25000"/>
                </a:srgbClr>
              </a:solidFill>
              <a:latin typeface="Arial (Headings)"/>
              <a:cs typeface="Calibri"/>
            </a:endParaRPr>
          </a:p>
        </p:txBody>
      </p:sp>
      <p:cxnSp>
        <p:nvCxnSpPr>
          <p:cNvPr id="17" name="Straight Connector 16">
            <a:extLst>
              <a:ext uri="{FF2B5EF4-FFF2-40B4-BE49-F238E27FC236}">
                <a16:creationId xmlns:a16="http://schemas.microsoft.com/office/drawing/2014/main" id="{8F3E7D0A-52CD-3190-F6AC-BC5C1DE25234}"/>
              </a:ext>
            </a:extLst>
          </p:cNvPr>
          <p:cNvCxnSpPr>
            <a:cxnSpLocks/>
          </p:cNvCxnSpPr>
          <p:nvPr/>
        </p:nvCxnSpPr>
        <p:spPr>
          <a:xfrm>
            <a:off x="2552701" y="4541013"/>
            <a:ext cx="565202" cy="0"/>
          </a:xfrm>
          <a:prstGeom prst="line">
            <a:avLst/>
          </a:prstGeom>
          <a:ln w="28575">
            <a:solidFill>
              <a:srgbClr val="293878"/>
            </a:solidFill>
          </a:ln>
        </p:spPr>
        <p:style>
          <a:lnRef idx="1">
            <a:schemeClr val="accent3"/>
          </a:lnRef>
          <a:fillRef idx="0">
            <a:schemeClr val="accent3"/>
          </a:fillRef>
          <a:effectRef idx="0">
            <a:schemeClr val="accent3"/>
          </a:effectRef>
          <a:fontRef idx="minor">
            <a:schemeClr val="tx1"/>
          </a:fontRef>
        </p:style>
      </p:cxnSp>
      <p:sp>
        <p:nvSpPr>
          <p:cNvPr id="7" name="Title 1">
            <a:extLst>
              <a:ext uri="{FF2B5EF4-FFF2-40B4-BE49-F238E27FC236}">
                <a16:creationId xmlns:a16="http://schemas.microsoft.com/office/drawing/2014/main" id="{6D1D53C0-CC2C-A6BF-BE00-DBBFA6D3ED3A}"/>
              </a:ext>
            </a:extLst>
          </p:cNvPr>
          <p:cNvSpPr txBox="1">
            <a:spLocks/>
          </p:cNvSpPr>
          <p:nvPr/>
        </p:nvSpPr>
        <p:spPr bwMode="gray">
          <a:xfrm>
            <a:off x="526944" y="446725"/>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tabLst>
                <a:tab pos="275353" algn="l"/>
              </a:tabLst>
              <a:defRPr/>
            </a:pPr>
            <a:r>
              <a:rPr lang="en-US" sz="1800" b="1" kern="0">
                <a:solidFill>
                  <a:srgbClr val="005BAA"/>
                </a:solidFill>
                <a:latin typeface="Arial (Headings)"/>
                <a:cs typeface="Calibri"/>
              </a:rPr>
              <a:t>QUALITY NEEDS ASSESSMENT</a:t>
            </a:r>
          </a:p>
        </p:txBody>
      </p:sp>
      <p:pic>
        <p:nvPicPr>
          <p:cNvPr id="19" name="Picture Placeholder 6">
            <a:extLst>
              <a:ext uri="{FF2B5EF4-FFF2-40B4-BE49-F238E27FC236}">
                <a16:creationId xmlns:a16="http://schemas.microsoft.com/office/drawing/2014/main" id="{EC0A6563-F428-4123-8338-A7D4615DEA23}"/>
              </a:ext>
            </a:extLst>
          </p:cNvPr>
          <p:cNvPicPr>
            <a:picLocks noChangeAspect="1"/>
          </p:cNvPicPr>
          <p:nvPr/>
        </p:nvPicPr>
        <p:blipFill>
          <a:blip r:embed="rId4"/>
          <a:srcRect t="11850" b="11850"/>
          <a:stretch>
            <a:fillRect/>
          </a:stretch>
        </p:blipFill>
        <p:spPr>
          <a:xfrm>
            <a:off x="7523392" y="-14139"/>
            <a:ext cx="5842652" cy="6572983"/>
          </a:xfrm>
          <a:prstGeom prst="rect">
            <a:avLst/>
          </a:prstGeom>
        </p:spPr>
      </p:pic>
      <p:sp>
        <p:nvSpPr>
          <p:cNvPr id="18" name="Title 1">
            <a:extLst>
              <a:ext uri="{FF2B5EF4-FFF2-40B4-BE49-F238E27FC236}">
                <a16:creationId xmlns:a16="http://schemas.microsoft.com/office/drawing/2014/main" id="{DDE76255-0D45-80AD-AA92-94DC4F727AD7}"/>
              </a:ext>
            </a:extLst>
          </p:cNvPr>
          <p:cNvSpPr txBox="1">
            <a:spLocks/>
          </p:cNvSpPr>
          <p:nvPr/>
        </p:nvSpPr>
        <p:spPr bwMode="gray">
          <a:xfrm>
            <a:off x="526944" y="948068"/>
            <a:ext cx="732660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tabLst>
                <a:tab pos="275353" algn="l"/>
              </a:tabLst>
              <a:defRPr/>
            </a:pPr>
            <a:r>
              <a:rPr lang="en-US" sz="1800" b="1" kern="0">
                <a:solidFill>
                  <a:srgbClr val="005BAA"/>
                </a:solidFill>
                <a:latin typeface="Arial (Headings)"/>
                <a:cs typeface="Calibri"/>
              </a:rPr>
              <a:t>WISH-LIST activity, debrief on questions that could be asked</a:t>
            </a:r>
          </a:p>
        </p:txBody>
      </p:sp>
    </p:spTree>
    <p:custDataLst>
      <p:tags r:id="rId1"/>
    </p:custDataLst>
    <p:extLst>
      <p:ext uri="{BB962C8B-B14F-4D97-AF65-F5344CB8AC3E}">
        <p14:creationId xmlns:p14="http://schemas.microsoft.com/office/powerpoint/2010/main" val="2156309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8743DA-6506-3A5F-ADEE-6E6933AFDE7D}"/>
              </a:ext>
            </a:extLst>
          </p:cNvPr>
          <p:cNvSpPr/>
          <p:nvPr/>
        </p:nvSpPr>
        <p:spPr>
          <a:xfrm>
            <a:off x="526945" y="1886128"/>
            <a:ext cx="2025756" cy="914221"/>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4" name="Title 1">
            <a:extLst>
              <a:ext uri="{FF2B5EF4-FFF2-40B4-BE49-F238E27FC236}">
                <a16:creationId xmlns:a16="http://schemas.microsoft.com/office/drawing/2014/main" id="{EE7126D4-B2FD-0C9E-D266-8A6D8BE48718}"/>
              </a:ext>
            </a:extLst>
          </p:cNvPr>
          <p:cNvSpPr txBox="1">
            <a:spLocks/>
          </p:cNvSpPr>
          <p:nvPr/>
        </p:nvSpPr>
        <p:spPr bwMode="gray">
          <a:xfrm>
            <a:off x="855338" y="2066239"/>
            <a:ext cx="131997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Influencers</a:t>
            </a:r>
          </a:p>
        </p:txBody>
      </p:sp>
      <p:sp>
        <p:nvSpPr>
          <p:cNvPr id="5" name="Rectangle 4">
            <a:extLst>
              <a:ext uri="{FF2B5EF4-FFF2-40B4-BE49-F238E27FC236}">
                <a16:creationId xmlns:a16="http://schemas.microsoft.com/office/drawing/2014/main" id="{49059E20-00B3-B426-71F7-BBDD1FCC4261}"/>
              </a:ext>
            </a:extLst>
          </p:cNvPr>
          <p:cNvSpPr/>
          <p:nvPr/>
        </p:nvSpPr>
        <p:spPr>
          <a:xfrm>
            <a:off x="526945" y="2971889"/>
            <a:ext cx="2025756" cy="914221"/>
          </a:xfrm>
          <a:prstGeom prst="rect">
            <a:avLst/>
          </a:prstGeom>
          <a:solidFill>
            <a:schemeClr val="accent3">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6" name="Title 1">
            <a:extLst>
              <a:ext uri="{FF2B5EF4-FFF2-40B4-BE49-F238E27FC236}">
                <a16:creationId xmlns:a16="http://schemas.microsoft.com/office/drawing/2014/main" id="{DB18649F-D1EB-FD1E-46F4-2379A1A19736}"/>
              </a:ext>
            </a:extLst>
          </p:cNvPr>
          <p:cNvSpPr txBox="1">
            <a:spLocks/>
          </p:cNvSpPr>
          <p:nvPr/>
        </p:nvSpPr>
        <p:spPr bwMode="gray">
          <a:xfrm>
            <a:off x="740979" y="3195903"/>
            <a:ext cx="143433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Needs</a:t>
            </a:r>
          </a:p>
        </p:txBody>
      </p:sp>
      <p:sp>
        <p:nvSpPr>
          <p:cNvPr id="11" name="Rectangle 10">
            <a:extLst>
              <a:ext uri="{FF2B5EF4-FFF2-40B4-BE49-F238E27FC236}">
                <a16:creationId xmlns:a16="http://schemas.microsoft.com/office/drawing/2014/main" id="{096230DC-B337-4D3E-E4EC-6A70F2D00600}"/>
              </a:ext>
            </a:extLst>
          </p:cNvPr>
          <p:cNvSpPr/>
          <p:nvPr/>
        </p:nvSpPr>
        <p:spPr>
          <a:xfrm>
            <a:off x="526944" y="4057650"/>
            <a:ext cx="2025756" cy="914221"/>
          </a:xfrm>
          <a:prstGeom prst="rect">
            <a:avLst/>
          </a:prstGeom>
          <a:solidFill>
            <a:schemeClr val="accent3">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12" name="Title 1">
            <a:extLst>
              <a:ext uri="{FF2B5EF4-FFF2-40B4-BE49-F238E27FC236}">
                <a16:creationId xmlns:a16="http://schemas.microsoft.com/office/drawing/2014/main" id="{DEA8C34F-F092-1211-83E6-3AC7573689BA}"/>
              </a:ext>
            </a:extLst>
          </p:cNvPr>
          <p:cNvSpPr txBox="1">
            <a:spLocks/>
          </p:cNvSpPr>
          <p:nvPr/>
        </p:nvSpPr>
        <p:spPr bwMode="gray">
          <a:xfrm>
            <a:off x="693681" y="4332902"/>
            <a:ext cx="172336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Budget</a:t>
            </a:r>
          </a:p>
        </p:txBody>
      </p:sp>
      <p:sp>
        <p:nvSpPr>
          <p:cNvPr id="13" name="Rectangle 12">
            <a:extLst>
              <a:ext uri="{FF2B5EF4-FFF2-40B4-BE49-F238E27FC236}">
                <a16:creationId xmlns:a16="http://schemas.microsoft.com/office/drawing/2014/main" id="{B1B514E4-FF49-A073-6DE0-FEB15C368EAB}"/>
              </a:ext>
            </a:extLst>
          </p:cNvPr>
          <p:cNvSpPr/>
          <p:nvPr/>
        </p:nvSpPr>
        <p:spPr>
          <a:xfrm>
            <a:off x="526944" y="5143411"/>
            <a:ext cx="2025756" cy="914221"/>
          </a:xfrm>
          <a:prstGeom prst="rect">
            <a:avLst/>
          </a:prstGeom>
          <a:solidFill>
            <a:schemeClr val="accent3">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14" name="Title 1">
            <a:extLst>
              <a:ext uri="{FF2B5EF4-FFF2-40B4-BE49-F238E27FC236}">
                <a16:creationId xmlns:a16="http://schemas.microsoft.com/office/drawing/2014/main" id="{34157F82-0375-B275-7884-42CD2EE71398}"/>
              </a:ext>
            </a:extLst>
          </p:cNvPr>
          <p:cNvSpPr txBox="1">
            <a:spLocks/>
          </p:cNvSpPr>
          <p:nvPr/>
        </p:nvSpPr>
        <p:spPr bwMode="gray">
          <a:xfrm>
            <a:off x="693681" y="5477789"/>
            <a:ext cx="163961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algn="ctr" defTabSz="913526">
              <a:tabLst>
                <a:tab pos="275353" algn="l"/>
              </a:tabLst>
              <a:defRPr/>
            </a:pPr>
            <a:r>
              <a:rPr lang="en-US" sz="1800" kern="0">
                <a:solidFill>
                  <a:srgbClr val="FFFFFF"/>
                </a:solidFill>
                <a:latin typeface="Arial (Headings)"/>
                <a:cs typeface="Calibri"/>
              </a:rPr>
              <a:t>Competition</a:t>
            </a:r>
          </a:p>
        </p:txBody>
      </p:sp>
      <p:sp>
        <p:nvSpPr>
          <p:cNvPr id="15" name="Rectangle 14">
            <a:extLst>
              <a:ext uri="{FF2B5EF4-FFF2-40B4-BE49-F238E27FC236}">
                <a16:creationId xmlns:a16="http://schemas.microsoft.com/office/drawing/2014/main" id="{5DDE8BB2-A721-AA70-E66C-CDAA4B3B68DC}"/>
              </a:ext>
            </a:extLst>
          </p:cNvPr>
          <p:cNvSpPr/>
          <p:nvPr/>
        </p:nvSpPr>
        <p:spPr>
          <a:xfrm>
            <a:off x="3117903" y="1875764"/>
            <a:ext cx="3616271" cy="4181868"/>
          </a:xfrm>
          <a:prstGeom prst="rect">
            <a:avLst/>
          </a:prstGeom>
          <a:solidFill>
            <a:srgbClr val="243782">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16" name="Title 1">
            <a:extLst>
              <a:ext uri="{FF2B5EF4-FFF2-40B4-BE49-F238E27FC236}">
                <a16:creationId xmlns:a16="http://schemas.microsoft.com/office/drawing/2014/main" id="{AFA2B21C-DF8C-8D40-D497-BA63C7B86605}"/>
              </a:ext>
            </a:extLst>
          </p:cNvPr>
          <p:cNvSpPr txBox="1">
            <a:spLocks/>
          </p:cNvSpPr>
          <p:nvPr/>
        </p:nvSpPr>
        <p:spPr bwMode="gray">
          <a:xfrm>
            <a:off x="3403494" y="2204738"/>
            <a:ext cx="3044931" cy="5570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285750" lvl="0" indent="-285750" defTabSz="913526">
              <a:spcAft>
                <a:spcPts val="1200"/>
              </a:spcAft>
              <a:buFont typeface="Arial" panose="020B0604020202020204" pitchFamily="34" charset="0"/>
              <a:buChar char="•"/>
              <a:tabLst>
                <a:tab pos="275353" algn="l"/>
              </a:tabLst>
              <a:defRPr/>
            </a:pPr>
            <a:r>
              <a:rPr lang="en-US" sz="1800" kern="0">
                <a:solidFill>
                  <a:srgbClr val="000000">
                    <a:lumMod val="75000"/>
                    <a:lumOff val="25000"/>
                  </a:srgbClr>
                </a:solidFill>
                <a:latin typeface="Arial (Headings)"/>
                <a:cs typeface="Calibri"/>
              </a:rPr>
              <a:t>Previous search?</a:t>
            </a:r>
          </a:p>
          <a:p>
            <a:pPr marL="285750" lvl="0" indent="-285750" defTabSz="913526">
              <a:spcAft>
                <a:spcPts val="1200"/>
              </a:spcAft>
              <a:buFont typeface="Arial" panose="020B0604020202020204" pitchFamily="34" charset="0"/>
              <a:buChar char="•"/>
              <a:tabLst>
                <a:tab pos="275353" algn="l"/>
              </a:tabLst>
              <a:defRPr/>
            </a:pPr>
            <a:r>
              <a:rPr lang="en-US" sz="1800" kern="0">
                <a:solidFill>
                  <a:srgbClr val="000000">
                    <a:lumMod val="75000"/>
                    <a:lumOff val="25000"/>
                  </a:srgbClr>
                </a:solidFill>
                <a:latin typeface="Arial (Headings)"/>
                <a:cs typeface="Calibri"/>
              </a:rPr>
              <a:t>Is it the 1</a:t>
            </a:r>
            <a:r>
              <a:rPr lang="en-US" sz="1800" kern="0" baseline="30000">
                <a:solidFill>
                  <a:srgbClr val="000000">
                    <a:lumMod val="75000"/>
                    <a:lumOff val="25000"/>
                  </a:srgbClr>
                </a:solidFill>
                <a:latin typeface="Arial (Headings)"/>
                <a:cs typeface="Calibri"/>
              </a:rPr>
              <a:t>st</a:t>
            </a:r>
            <a:r>
              <a:rPr lang="en-US" sz="1800" kern="0">
                <a:solidFill>
                  <a:srgbClr val="000000">
                    <a:lumMod val="75000"/>
                    <a:lumOff val="25000"/>
                  </a:srgbClr>
                </a:solidFill>
                <a:latin typeface="Arial (Headings)"/>
                <a:cs typeface="Calibri"/>
              </a:rPr>
              <a:t> visit?</a:t>
            </a:r>
          </a:p>
          <a:p>
            <a:pPr marL="285750" lvl="0" indent="-285750" defTabSz="913526">
              <a:spcAft>
                <a:spcPts val="1200"/>
              </a:spcAft>
              <a:buFont typeface="Arial" panose="020B0604020202020204" pitchFamily="34" charset="0"/>
              <a:buChar char="•"/>
              <a:tabLst>
                <a:tab pos="275353" algn="l"/>
              </a:tabLst>
              <a:defRPr/>
            </a:pPr>
            <a:r>
              <a:rPr lang="en-US" sz="1800" kern="0">
                <a:solidFill>
                  <a:srgbClr val="000000">
                    <a:lumMod val="75000"/>
                    <a:lumOff val="25000"/>
                  </a:srgbClr>
                </a:solidFill>
                <a:latin typeface="Arial (Headings)"/>
                <a:cs typeface="Calibri"/>
              </a:rPr>
              <a:t>Any shortlisted vehicles (brands/models)?</a:t>
            </a:r>
          </a:p>
          <a:p>
            <a:pPr marL="285750" lvl="0" indent="-285750" defTabSz="913526">
              <a:spcAft>
                <a:spcPts val="1200"/>
              </a:spcAft>
              <a:buFont typeface="Arial" panose="020B0604020202020204" pitchFamily="34" charset="0"/>
              <a:buChar char="•"/>
              <a:tabLst>
                <a:tab pos="275353" algn="l"/>
              </a:tabLst>
              <a:defRPr/>
            </a:pPr>
            <a:r>
              <a:rPr lang="en-US" sz="1800" kern="0">
                <a:solidFill>
                  <a:srgbClr val="000000">
                    <a:lumMod val="75000"/>
                    <a:lumOff val="25000"/>
                  </a:srgbClr>
                </a:solidFill>
                <a:latin typeface="Arial (Headings)"/>
                <a:cs typeface="Calibri"/>
              </a:rPr>
              <a:t>Competition offers?</a:t>
            </a:r>
          </a:p>
          <a:p>
            <a:pPr marL="285750" lvl="0" indent="-285750" defTabSz="913526">
              <a:spcAft>
                <a:spcPts val="1200"/>
              </a:spcAft>
              <a:buFont typeface="Arial" panose="020B0604020202020204" pitchFamily="34" charset="0"/>
              <a:buChar char="•"/>
              <a:tabLst>
                <a:tab pos="275353" algn="l"/>
              </a:tabLst>
              <a:defRPr/>
            </a:pPr>
            <a:r>
              <a:rPr lang="en-US" sz="1800" kern="0">
                <a:solidFill>
                  <a:srgbClr val="000000">
                    <a:lumMod val="75000"/>
                    <a:lumOff val="25000"/>
                  </a:srgbClr>
                </a:solidFill>
                <a:latin typeface="Arial (Headings)"/>
                <a:cs typeface="Calibri"/>
              </a:rPr>
              <a:t>What you like in other brands?</a:t>
            </a:r>
          </a:p>
          <a:p>
            <a:pPr marL="285750" lvl="0" indent="-285750" defTabSz="913526">
              <a:spcAft>
                <a:spcPts val="1200"/>
              </a:spcAft>
              <a:buFont typeface="Arial" panose="020B0604020202020204" pitchFamily="34" charset="0"/>
              <a:buChar char="•"/>
              <a:tabLst>
                <a:tab pos="275353" algn="l"/>
              </a:tabLst>
              <a:defRPr/>
            </a:pPr>
            <a:endParaRPr lang="en-US" sz="1800" kern="0">
              <a:solidFill>
                <a:srgbClr val="000000">
                  <a:lumMod val="75000"/>
                  <a:lumOff val="25000"/>
                </a:srgbClr>
              </a:solidFill>
              <a:latin typeface="Arial (Headings)"/>
              <a:cs typeface="Calibri"/>
            </a:endParaRPr>
          </a:p>
          <a:p>
            <a:pPr marL="285750" lvl="0" indent="-285750" defTabSz="913526">
              <a:spcAft>
                <a:spcPts val="1200"/>
              </a:spcAft>
              <a:buFont typeface="Arial" panose="020B0604020202020204" pitchFamily="34" charset="0"/>
              <a:buChar char="•"/>
              <a:tabLst>
                <a:tab pos="275353" algn="l"/>
              </a:tabLst>
              <a:defRPr/>
            </a:pPr>
            <a:endParaRPr lang="en-US" sz="1800" kern="0">
              <a:solidFill>
                <a:srgbClr val="000000">
                  <a:lumMod val="75000"/>
                  <a:lumOff val="25000"/>
                </a:srgbClr>
              </a:solidFill>
              <a:latin typeface="Arial (Headings)"/>
              <a:cs typeface="Calibri"/>
            </a:endParaRPr>
          </a:p>
          <a:p>
            <a:pPr marL="285750" lvl="0" indent="-285750" defTabSz="913526">
              <a:spcAft>
                <a:spcPts val="1200"/>
              </a:spcAft>
              <a:buFont typeface="Arial" panose="020B0604020202020204" pitchFamily="34" charset="0"/>
              <a:buChar char="•"/>
              <a:tabLst>
                <a:tab pos="275353" algn="l"/>
              </a:tabLst>
              <a:defRPr/>
            </a:pPr>
            <a:endParaRPr lang="en-US" sz="1800" kern="0">
              <a:solidFill>
                <a:srgbClr val="000000">
                  <a:lumMod val="75000"/>
                  <a:lumOff val="25000"/>
                </a:srgbClr>
              </a:solidFill>
              <a:latin typeface="Arial (Headings)"/>
              <a:cs typeface="Calibri"/>
            </a:endParaRPr>
          </a:p>
          <a:p>
            <a:pPr marL="285750" lvl="0" indent="-285750" defTabSz="913526">
              <a:spcAft>
                <a:spcPts val="1200"/>
              </a:spcAft>
              <a:buFont typeface="Arial" panose="020B0604020202020204" pitchFamily="34" charset="0"/>
              <a:buChar char="•"/>
              <a:tabLst>
                <a:tab pos="275353" algn="l"/>
              </a:tabLst>
              <a:defRPr/>
            </a:pPr>
            <a:endParaRPr lang="en-US" sz="1800" kern="0">
              <a:solidFill>
                <a:srgbClr val="000000">
                  <a:lumMod val="75000"/>
                  <a:lumOff val="25000"/>
                </a:srgbClr>
              </a:solidFill>
              <a:latin typeface="Arial (Headings)"/>
              <a:cs typeface="Calibri"/>
            </a:endParaRPr>
          </a:p>
          <a:p>
            <a:pPr marL="285750" lvl="0" indent="-285750" defTabSz="913526">
              <a:spcAft>
                <a:spcPts val="1200"/>
              </a:spcAft>
              <a:buFont typeface="Arial" panose="020B0604020202020204" pitchFamily="34" charset="0"/>
              <a:buChar char="•"/>
              <a:tabLst>
                <a:tab pos="275353" algn="l"/>
              </a:tabLst>
              <a:defRPr/>
            </a:pPr>
            <a:endParaRPr lang="en-US" sz="1800" kern="0">
              <a:solidFill>
                <a:srgbClr val="000000">
                  <a:lumMod val="75000"/>
                  <a:lumOff val="25000"/>
                </a:srgbClr>
              </a:solidFill>
              <a:latin typeface="Arial (Headings)"/>
              <a:cs typeface="Calibri"/>
            </a:endParaRPr>
          </a:p>
          <a:p>
            <a:pPr marL="285750" lvl="0" indent="-285750" defTabSz="913526">
              <a:spcAft>
                <a:spcPts val="1200"/>
              </a:spcAft>
              <a:buFont typeface="Arial" panose="020B0604020202020204" pitchFamily="34" charset="0"/>
              <a:buChar char="•"/>
              <a:tabLst>
                <a:tab pos="275353" algn="l"/>
              </a:tabLst>
              <a:defRPr/>
            </a:pPr>
            <a:endParaRPr lang="en-US" sz="1800" kern="0">
              <a:solidFill>
                <a:srgbClr val="000000">
                  <a:lumMod val="75000"/>
                  <a:lumOff val="25000"/>
                </a:srgbClr>
              </a:solidFill>
              <a:latin typeface="Arial (Headings)"/>
              <a:cs typeface="Calibri"/>
            </a:endParaRPr>
          </a:p>
          <a:p>
            <a:pPr marL="285750" lvl="0" indent="-285750" defTabSz="913526">
              <a:spcAft>
                <a:spcPts val="1200"/>
              </a:spcAft>
              <a:buFont typeface="Arial" panose="020B0604020202020204" pitchFamily="34" charset="0"/>
              <a:buChar char="•"/>
              <a:tabLst>
                <a:tab pos="275353" algn="l"/>
              </a:tabLst>
              <a:defRPr/>
            </a:pPr>
            <a:endParaRPr lang="en-US" sz="1800" kern="0">
              <a:solidFill>
                <a:srgbClr val="000000">
                  <a:lumMod val="75000"/>
                  <a:lumOff val="25000"/>
                </a:srgbClr>
              </a:solidFill>
              <a:latin typeface="Arial (Headings)"/>
              <a:cs typeface="Calibri"/>
            </a:endParaRPr>
          </a:p>
        </p:txBody>
      </p:sp>
      <p:cxnSp>
        <p:nvCxnSpPr>
          <p:cNvPr id="17" name="Straight Connector 16">
            <a:extLst>
              <a:ext uri="{FF2B5EF4-FFF2-40B4-BE49-F238E27FC236}">
                <a16:creationId xmlns:a16="http://schemas.microsoft.com/office/drawing/2014/main" id="{8F3E7D0A-52CD-3190-F6AC-BC5C1DE25234}"/>
              </a:ext>
            </a:extLst>
          </p:cNvPr>
          <p:cNvCxnSpPr>
            <a:cxnSpLocks/>
          </p:cNvCxnSpPr>
          <p:nvPr/>
        </p:nvCxnSpPr>
        <p:spPr>
          <a:xfrm>
            <a:off x="2552701" y="5550014"/>
            <a:ext cx="565202" cy="0"/>
          </a:xfrm>
          <a:prstGeom prst="line">
            <a:avLst/>
          </a:prstGeom>
          <a:ln w="28575">
            <a:solidFill>
              <a:srgbClr val="293878"/>
            </a:solidFill>
          </a:ln>
        </p:spPr>
        <p:style>
          <a:lnRef idx="1">
            <a:schemeClr val="accent3"/>
          </a:lnRef>
          <a:fillRef idx="0">
            <a:schemeClr val="accent3"/>
          </a:fillRef>
          <a:effectRef idx="0">
            <a:schemeClr val="accent3"/>
          </a:effectRef>
          <a:fontRef idx="minor">
            <a:schemeClr val="tx1"/>
          </a:fontRef>
        </p:style>
      </p:cxnSp>
      <p:sp>
        <p:nvSpPr>
          <p:cNvPr id="7" name="Title 1">
            <a:extLst>
              <a:ext uri="{FF2B5EF4-FFF2-40B4-BE49-F238E27FC236}">
                <a16:creationId xmlns:a16="http://schemas.microsoft.com/office/drawing/2014/main" id="{6D1D53C0-CC2C-A6BF-BE00-DBBFA6D3ED3A}"/>
              </a:ext>
            </a:extLst>
          </p:cNvPr>
          <p:cNvSpPr txBox="1">
            <a:spLocks/>
          </p:cNvSpPr>
          <p:nvPr/>
        </p:nvSpPr>
        <p:spPr bwMode="gray">
          <a:xfrm>
            <a:off x="526944" y="446725"/>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tabLst>
                <a:tab pos="275353" algn="l"/>
              </a:tabLst>
              <a:defRPr/>
            </a:pPr>
            <a:r>
              <a:rPr lang="en-US" sz="1800" b="1" kern="0">
                <a:solidFill>
                  <a:srgbClr val="005BAA"/>
                </a:solidFill>
                <a:latin typeface="Arial (Headings)"/>
                <a:cs typeface="Calibri"/>
              </a:rPr>
              <a:t>QUALITY NEEDS ASSESSMENT</a:t>
            </a:r>
          </a:p>
        </p:txBody>
      </p:sp>
      <p:pic>
        <p:nvPicPr>
          <p:cNvPr id="19" name="Picture Placeholder 6">
            <a:extLst>
              <a:ext uri="{FF2B5EF4-FFF2-40B4-BE49-F238E27FC236}">
                <a16:creationId xmlns:a16="http://schemas.microsoft.com/office/drawing/2014/main" id="{EC0A6563-F428-4123-8338-A7D4615DEA23}"/>
              </a:ext>
            </a:extLst>
          </p:cNvPr>
          <p:cNvPicPr>
            <a:picLocks noChangeAspect="1"/>
          </p:cNvPicPr>
          <p:nvPr/>
        </p:nvPicPr>
        <p:blipFill>
          <a:blip r:embed="rId4"/>
          <a:srcRect t="11850" b="11850"/>
          <a:stretch>
            <a:fillRect/>
          </a:stretch>
        </p:blipFill>
        <p:spPr>
          <a:xfrm>
            <a:off x="7523392" y="-14139"/>
            <a:ext cx="5842652" cy="6572983"/>
          </a:xfrm>
          <a:prstGeom prst="rect">
            <a:avLst/>
          </a:prstGeom>
        </p:spPr>
      </p:pic>
      <p:sp>
        <p:nvSpPr>
          <p:cNvPr id="18" name="Title 1">
            <a:extLst>
              <a:ext uri="{FF2B5EF4-FFF2-40B4-BE49-F238E27FC236}">
                <a16:creationId xmlns:a16="http://schemas.microsoft.com/office/drawing/2014/main" id="{DDE76255-0D45-80AD-AA92-94DC4F727AD7}"/>
              </a:ext>
            </a:extLst>
          </p:cNvPr>
          <p:cNvSpPr txBox="1">
            <a:spLocks/>
          </p:cNvSpPr>
          <p:nvPr/>
        </p:nvSpPr>
        <p:spPr bwMode="gray">
          <a:xfrm>
            <a:off x="526944" y="948068"/>
            <a:ext cx="732660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tabLst>
                <a:tab pos="275353" algn="l"/>
              </a:tabLst>
              <a:defRPr/>
            </a:pPr>
            <a:r>
              <a:rPr lang="en-US" sz="1800" b="1" kern="0">
                <a:solidFill>
                  <a:srgbClr val="005BAA"/>
                </a:solidFill>
                <a:latin typeface="Arial (Headings)"/>
                <a:cs typeface="Calibri"/>
              </a:rPr>
              <a:t>WISH-LIST activity, debrief on questions that could be asked</a:t>
            </a:r>
          </a:p>
        </p:txBody>
      </p:sp>
    </p:spTree>
    <p:custDataLst>
      <p:tags r:id="rId1"/>
    </p:custDataLst>
    <p:extLst>
      <p:ext uri="{BB962C8B-B14F-4D97-AF65-F5344CB8AC3E}">
        <p14:creationId xmlns:p14="http://schemas.microsoft.com/office/powerpoint/2010/main" val="285395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446725"/>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tabLst>
                <a:tab pos="275353" algn="l"/>
              </a:tabLst>
              <a:defRPr/>
            </a:pPr>
            <a:r>
              <a:rPr lang="en-US" sz="1800" b="1" kern="0">
                <a:solidFill>
                  <a:srgbClr val="005BAA"/>
                </a:solidFill>
                <a:latin typeface="Arial (Headings)"/>
                <a:cs typeface="Calibri"/>
              </a:rPr>
              <a:t>QUALITY NEEDS ASSESSMENT</a:t>
            </a:r>
          </a:p>
        </p:txBody>
      </p:sp>
      <p:sp>
        <p:nvSpPr>
          <p:cNvPr id="4" name="Title 1">
            <a:extLst>
              <a:ext uri="{FF2B5EF4-FFF2-40B4-BE49-F238E27FC236}">
                <a16:creationId xmlns:a16="http://schemas.microsoft.com/office/drawing/2014/main" id="{52E1D52B-C45C-E863-A083-9DDE9EB11EC8}"/>
              </a:ext>
            </a:extLst>
          </p:cNvPr>
          <p:cNvSpPr txBox="1">
            <a:spLocks/>
          </p:cNvSpPr>
          <p:nvPr/>
        </p:nvSpPr>
        <p:spPr bwMode="gray">
          <a:xfrm>
            <a:off x="467020" y="1617024"/>
            <a:ext cx="6643228"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285750" lvl="0" indent="-285750" defTabSz="913526">
              <a:lnSpc>
                <a:spcPct val="150000"/>
              </a:lnSpc>
              <a:buFont typeface="Arial" panose="020B0604020202020204" pitchFamily="34" charset="0"/>
              <a:buChar char="•"/>
              <a:tabLst>
                <a:tab pos="275353" algn="l"/>
              </a:tabLst>
              <a:defRPr/>
            </a:pPr>
            <a:r>
              <a:rPr lang="en-US" sz="1800" kern="0">
                <a:solidFill>
                  <a:srgbClr val="005BAA"/>
                </a:solidFill>
                <a:latin typeface="Arial MT"/>
                <a:cs typeface="Calibri"/>
              </a:rPr>
              <a:t>May I ask why you are thinking about buying a new car?</a:t>
            </a:r>
          </a:p>
          <a:p>
            <a:pPr marL="285750" lvl="0" indent="-285750" defTabSz="913526">
              <a:lnSpc>
                <a:spcPct val="150000"/>
              </a:lnSpc>
              <a:buFont typeface="Arial" panose="020B0604020202020204" pitchFamily="34" charset="0"/>
              <a:buChar char="•"/>
              <a:tabLst>
                <a:tab pos="275353" algn="l"/>
              </a:tabLst>
              <a:defRPr/>
            </a:pPr>
            <a:r>
              <a:rPr lang="en-US" sz="1800" kern="0">
                <a:solidFill>
                  <a:srgbClr val="005BAA"/>
                </a:solidFill>
                <a:latin typeface="Arial MT"/>
                <a:cs typeface="Calibri"/>
              </a:rPr>
              <a:t>Are there any specific brands or models you are interested in? Why?</a:t>
            </a:r>
          </a:p>
          <a:p>
            <a:pPr marL="285750" lvl="0" indent="-285750" defTabSz="913526">
              <a:lnSpc>
                <a:spcPct val="150000"/>
              </a:lnSpc>
              <a:buFont typeface="Arial" panose="020B0604020202020204" pitchFamily="34" charset="0"/>
              <a:buChar char="•"/>
              <a:tabLst>
                <a:tab pos="275353" algn="l"/>
              </a:tabLst>
              <a:defRPr/>
            </a:pPr>
            <a:r>
              <a:rPr lang="en-US" sz="1800" kern="0">
                <a:solidFill>
                  <a:srgbClr val="005BAA"/>
                </a:solidFill>
                <a:latin typeface="Arial MT"/>
                <a:cs typeface="Calibri"/>
              </a:rPr>
              <a:t>What is your current vehicle if I may ask?</a:t>
            </a:r>
          </a:p>
          <a:p>
            <a:pPr marL="285750" lvl="0" indent="-285750" defTabSz="913526">
              <a:lnSpc>
                <a:spcPct val="150000"/>
              </a:lnSpc>
              <a:buFont typeface="Arial" panose="020B0604020202020204" pitchFamily="34" charset="0"/>
              <a:buChar char="•"/>
              <a:tabLst>
                <a:tab pos="275353" algn="l"/>
              </a:tabLst>
              <a:defRPr/>
            </a:pPr>
            <a:r>
              <a:rPr lang="en-US" sz="1800" kern="0">
                <a:solidFill>
                  <a:srgbClr val="005BAA"/>
                </a:solidFill>
                <a:latin typeface="Arial MT"/>
                <a:cs typeface="Calibri"/>
              </a:rPr>
              <a:t>What features does your current vehicle have that you would still like to have in your new one?</a:t>
            </a:r>
          </a:p>
          <a:p>
            <a:pPr marL="285750" lvl="0" indent="-285750" defTabSz="913526">
              <a:lnSpc>
                <a:spcPct val="150000"/>
              </a:lnSpc>
              <a:buFont typeface="Arial" panose="020B0604020202020204" pitchFamily="34" charset="0"/>
              <a:buChar char="•"/>
              <a:tabLst>
                <a:tab pos="275353" algn="l"/>
              </a:tabLst>
              <a:defRPr/>
            </a:pPr>
            <a:r>
              <a:rPr lang="en-US" sz="1800" kern="0">
                <a:solidFill>
                  <a:srgbClr val="005BAA"/>
                </a:solidFill>
                <a:latin typeface="Arial MT"/>
                <a:cs typeface="Calibri"/>
              </a:rPr>
              <a:t>What do you dislike about your current vehicle?</a:t>
            </a:r>
          </a:p>
          <a:p>
            <a:pPr lvl="0" defTabSz="913526">
              <a:lnSpc>
                <a:spcPct val="150000"/>
              </a:lnSpc>
              <a:tabLst>
                <a:tab pos="275353" algn="l"/>
              </a:tabLst>
              <a:defRPr/>
            </a:pPr>
            <a:endParaRPr lang="en-US" sz="1800" i="1" kern="0">
              <a:solidFill>
                <a:srgbClr val="005BAA"/>
              </a:solidFill>
              <a:latin typeface="Arial MT"/>
              <a:cs typeface="Calibri"/>
            </a:endParaRPr>
          </a:p>
        </p:txBody>
      </p:sp>
      <p:sp>
        <p:nvSpPr>
          <p:cNvPr id="6" name="Title 1">
            <a:extLst>
              <a:ext uri="{FF2B5EF4-FFF2-40B4-BE49-F238E27FC236}">
                <a16:creationId xmlns:a16="http://schemas.microsoft.com/office/drawing/2014/main" id="{DDE76255-0D45-80AD-AA92-94DC4F727AD7}"/>
              </a:ext>
            </a:extLst>
          </p:cNvPr>
          <p:cNvSpPr txBox="1">
            <a:spLocks/>
          </p:cNvSpPr>
          <p:nvPr/>
        </p:nvSpPr>
        <p:spPr bwMode="gray">
          <a:xfrm>
            <a:off x="526944" y="948068"/>
            <a:ext cx="732660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tabLst>
                <a:tab pos="275353" algn="l"/>
              </a:tabLst>
              <a:defRPr/>
            </a:pPr>
            <a:r>
              <a:rPr lang="en-US" sz="1800" b="1" kern="0">
                <a:solidFill>
                  <a:srgbClr val="005BAA"/>
                </a:solidFill>
                <a:latin typeface="Arial (Headings)"/>
                <a:cs typeface="Calibri"/>
              </a:rPr>
              <a:t>What are some good examples for “Qualifying Questions”?</a:t>
            </a:r>
          </a:p>
        </p:txBody>
      </p:sp>
      <p:pic>
        <p:nvPicPr>
          <p:cNvPr id="7" name="Picture 2" descr="Image result for customer">
            <a:extLst>
              <a:ext uri="{FF2B5EF4-FFF2-40B4-BE49-F238E27FC236}">
                <a16:creationId xmlns:a16="http://schemas.microsoft.com/office/drawing/2014/main" id="{F8D3A304-0F26-46E9-BF45-48F1196599F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039" t="-165" r="36841" b="165"/>
          <a:stretch/>
        </p:blipFill>
        <p:spPr bwMode="auto">
          <a:xfrm>
            <a:off x="7941691" y="0"/>
            <a:ext cx="4250310" cy="657013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6148841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446725"/>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tabLst>
                <a:tab pos="275353" algn="l"/>
              </a:tabLst>
              <a:defRPr/>
            </a:pPr>
            <a:r>
              <a:rPr lang="en-US" sz="1800" b="1" kern="0">
                <a:solidFill>
                  <a:srgbClr val="005BAA"/>
                </a:solidFill>
                <a:latin typeface="Arial (Headings)"/>
                <a:cs typeface="Calibri"/>
              </a:rPr>
              <a:t>QUALITY NEEDS ASSESSMENT</a:t>
            </a:r>
          </a:p>
        </p:txBody>
      </p:sp>
      <p:sp>
        <p:nvSpPr>
          <p:cNvPr id="4" name="Title 1">
            <a:extLst>
              <a:ext uri="{FF2B5EF4-FFF2-40B4-BE49-F238E27FC236}">
                <a16:creationId xmlns:a16="http://schemas.microsoft.com/office/drawing/2014/main" id="{52E1D52B-C45C-E863-A083-9DDE9EB11EC8}"/>
              </a:ext>
            </a:extLst>
          </p:cNvPr>
          <p:cNvSpPr txBox="1">
            <a:spLocks/>
          </p:cNvSpPr>
          <p:nvPr/>
        </p:nvSpPr>
        <p:spPr bwMode="gray">
          <a:xfrm>
            <a:off x="467019" y="1617024"/>
            <a:ext cx="7021601"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285750" lvl="0" indent="-285750" defTabSz="913526">
              <a:lnSpc>
                <a:spcPct val="150000"/>
              </a:lnSpc>
              <a:buFont typeface="Arial" panose="020B0604020202020204" pitchFamily="34" charset="0"/>
              <a:buChar char="•"/>
              <a:tabLst>
                <a:tab pos="275353" algn="l"/>
              </a:tabLst>
              <a:defRPr/>
            </a:pPr>
            <a:r>
              <a:rPr lang="en-US" sz="1800" kern="0">
                <a:solidFill>
                  <a:srgbClr val="005BAA"/>
                </a:solidFill>
                <a:latin typeface="Arial MT"/>
                <a:cs typeface="Calibri"/>
              </a:rPr>
              <a:t>What are the top 3 things you’d love to see in your new vehicle?</a:t>
            </a:r>
          </a:p>
          <a:p>
            <a:pPr marL="285750" lvl="0" indent="-285750" defTabSz="913526">
              <a:lnSpc>
                <a:spcPct val="150000"/>
              </a:lnSpc>
              <a:buFont typeface="Arial" panose="020B0604020202020204" pitchFamily="34" charset="0"/>
              <a:buChar char="•"/>
              <a:tabLst>
                <a:tab pos="275353" algn="l"/>
              </a:tabLst>
              <a:defRPr/>
            </a:pPr>
            <a:r>
              <a:rPr lang="en-US" sz="1800" kern="0">
                <a:solidFill>
                  <a:srgbClr val="005BAA"/>
                </a:solidFill>
                <a:latin typeface="Arial MT"/>
                <a:cs typeface="Calibri"/>
              </a:rPr>
              <a:t>Will you be trading in your current vehicle? We can evaluate it for you on our C4C system.</a:t>
            </a:r>
          </a:p>
          <a:p>
            <a:pPr marL="285750" lvl="0" indent="-285750" defTabSz="913526">
              <a:lnSpc>
                <a:spcPct val="150000"/>
              </a:lnSpc>
              <a:buFont typeface="Arial" panose="020B0604020202020204" pitchFamily="34" charset="0"/>
              <a:buChar char="•"/>
              <a:tabLst>
                <a:tab pos="275353" algn="l"/>
              </a:tabLst>
              <a:defRPr/>
            </a:pPr>
            <a:r>
              <a:rPr lang="en-US" sz="1800" kern="0">
                <a:solidFill>
                  <a:srgbClr val="005BAA"/>
                </a:solidFill>
                <a:latin typeface="Arial MT"/>
                <a:cs typeface="Calibri"/>
              </a:rPr>
              <a:t>Who is going to drive the vehicle most of the time and for what purpose (business, pleasure, family, off-road, etc.)?</a:t>
            </a:r>
          </a:p>
          <a:p>
            <a:pPr marL="285750" lvl="0" indent="-285750" defTabSz="913526">
              <a:lnSpc>
                <a:spcPct val="150000"/>
              </a:lnSpc>
              <a:buFont typeface="Arial" panose="020B0604020202020204" pitchFamily="34" charset="0"/>
              <a:buChar char="•"/>
              <a:tabLst>
                <a:tab pos="275353" algn="l"/>
              </a:tabLst>
              <a:defRPr/>
            </a:pPr>
            <a:r>
              <a:rPr lang="en-US" sz="1800" kern="0">
                <a:solidFill>
                  <a:srgbClr val="005BAA"/>
                </a:solidFill>
                <a:latin typeface="Arial MT"/>
                <a:cs typeface="Calibri"/>
              </a:rPr>
              <a:t>What is your timeline? (Buying ASAP vs. browsing and waiting)</a:t>
            </a:r>
          </a:p>
          <a:p>
            <a:pPr marL="285750" lvl="0" indent="-285750" defTabSz="913526">
              <a:lnSpc>
                <a:spcPct val="150000"/>
              </a:lnSpc>
              <a:buFont typeface="Arial" panose="020B0604020202020204" pitchFamily="34" charset="0"/>
              <a:buChar char="•"/>
              <a:tabLst>
                <a:tab pos="275353" algn="l"/>
              </a:tabLst>
              <a:defRPr/>
            </a:pPr>
            <a:r>
              <a:rPr lang="en-US" sz="1800" kern="0">
                <a:solidFill>
                  <a:srgbClr val="005BAA"/>
                </a:solidFill>
                <a:latin typeface="Arial MT"/>
                <a:cs typeface="Calibri"/>
              </a:rPr>
              <a:t>Are you planning to pay cash or finance the vehicle?</a:t>
            </a:r>
          </a:p>
          <a:p>
            <a:pPr marL="285750" lvl="0" indent="-285750" defTabSz="913526">
              <a:lnSpc>
                <a:spcPct val="150000"/>
              </a:lnSpc>
              <a:buFont typeface="Arial" panose="020B0604020202020204" pitchFamily="34" charset="0"/>
              <a:buChar char="•"/>
              <a:tabLst>
                <a:tab pos="275353" algn="l"/>
              </a:tabLst>
              <a:defRPr/>
            </a:pPr>
            <a:r>
              <a:rPr lang="en-US" sz="1800" kern="0">
                <a:solidFill>
                  <a:srgbClr val="005BAA"/>
                </a:solidFill>
                <a:latin typeface="Arial MT"/>
                <a:cs typeface="Calibri"/>
              </a:rPr>
              <a:t>Did you finance your last vehicle? What was your monthly payment?</a:t>
            </a:r>
          </a:p>
          <a:p>
            <a:pPr lvl="0" defTabSz="913526">
              <a:lnSpc>
                <a:spcPct val="150000"/>
              </a:lnSpc>
              <a:tabLst>
                <a:tab pos="275353" algn="l"/>
              </a:tabLst>
              <a:defRPr/>
            </a:pPr>
            <a:endParaRPr lang="en-US" sz="1800" i="1" kern="0">
              <a:solidFill>
                <a:srgbClr val="005BAA"/>
              </a:solidFill>
              <a:latin typeface="Arial MT"/>
              <a:cs typeface="Calibri"/>
            </a:endParaRPr>
          </a:p>
        </p:txBody>
      </p:sp>
      <p:sp>
        <p:nvSpPr>
          <p:cNvPr id="6" name="Title 1">
            <a:extLst>
              <a:ext uri="{FF2B5EF4-FFF2-40B4-BE49-F238E27FC236}">
                <a16:creationId xmlns:a16="http://schemas.microsoft.com/office/drawing/2014/main" id="{DDE76255-0D45-80AD-AA92-94DC4F727AD7}"/>
              </a:ext>
            </a:extLst>
          </p:cNvPr>
          <p:cNvSpPr txBox="1">
            <a:spLocks/>
          </p:cNvSpPr>
          <p:nvPr/>
        </p:nvSpPr>
        <p:spPr bwMode="gray">
          <a:xfrm>
            <a:off x="526944" y="948068"/>
            <a:ext cx="732660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tabLst>
                <a:tab pos="275353" algn="l"/>
              </a:tabLst>
              <a:defRPr/>
            </a:pPr>
            <a:r>
              <a:rPr lang="en-US" sz="1800" b="1" kern="0">
                <a:solidFill>
                  <a:srgbClr val="005BAA"/>
                </a:solidFill>
                <a:latin typeface="Arial (Headings)"/>
                <a:cs typeface="Calibri"/>
              </a:rPr>
              <a:t>What are some good examples for “Qualifying Questions”?</a:t>
            </a:r>
          </a:p>
        </p:txBody>
      </p:sp>
      <p:pic>
        <p:nvPicPr>
          <p:cNvPr id="7" name="Picture 2" descr="Image result for customer">
            <a:extLst>
              <a:ext uri="{FF2B5EF4-FFF2-40B4-BE49-F238E27FC236}">
                <a16:creationId xmlns:a16="http://schemas.microsoft.com/office/drawing/2014/main" id="{F8D3A304-0F26-46E9-BF45-48F1196599F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039" t="-165" r="36841" b="165"/>
          <a:stretch/>
        </p:blipFill>
        <p:spPr bwMode="auto">
          <a:xfrm>
            <a:off x="7941691" y="0"/>
            <a:ext cx="4250310" cy="657013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335910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269D5FD-0BBE-9160-8315-04C3903DC458}"/>
              </a:ext>
            </a:extLst>
          </p:cNvPr>
          <p:cNvSpPr txBox="1">
            <a:spLocks/>
          </p:cNvSpPr>
          <p:nvPr/>
        </p:nvSpPr>
        <p:spPr>
          <a:xfrm>
            <a:off x="2042160" y="4606454"/>
            <a:ext cx="1152144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3200" b="1" i="0" u="none" strike="noStrike" kern="1200" cap="none" spc="0" normalizeH="0" baseline="0" noProof="0">
                <a:ln>
                  <a:noFill/>
                </a:ln>
                <a:solidFill>
                  <a:srgbClr val="243782"/>
                </a:solidFill>
                <a:effectLst/>
                <a:uLnTx/>
                <a:uFillTx/>
                <a:latin typeface="Arial (Headings)"/>
                <a:ea typeface="+mj-ea"/>
                <a:cs typeface="+mj-cs"/>
              </a:rPr>
              <a:t>ADAPTING CONSULTATIVE APPROACH</a:t>
            </a:r>
          </a:p>
        </p:txBody>
      </p:sp>
      <p:pic>
        <p:nvPicPr>
          <p:cNvPr id="8" name="Picture 7" descr="image">
            <a:extLst>
              <a:ext uri="{FF2B5EF4-FFF2-40B4-BE49-F238E27FC236}">
                <a16:creationId xmlns:a16="http://schemas.microsoft.com/office/drawing/2014/main" id="{39EA0896-213F-B8DE-A81F-4B0DEA2BDA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0927"/>
          <a:stretch/>
        </p:blipFill>
        <p:spPr bwMode="auto">
          <a:xfrm>
            <a:off x="0" y="0"/>
            <a:ext cx="3544570" cy="6858000"/>
          </a:xfrm>
          <a:prstGeom prst="rect">
            <a:avLst/>
          </a:prstGeom>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79945AC8-B9E6-6E3A-D276-58C075697990}"/>
              </a:ext>
            </a:extLst>
          </p:cNvPr>
          <p:cNvSpPr txBox="1">
            <a:spLocks/>
          </p:cNvSpPr>
          <p:nvPr/>
        </p:nvSpPr>
        <p:spPr>
          <a:xfrm>
            <a:off x="-3977640" y="1556428"/>
            <a:ext cx="11521440" cy="4416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lang="en-US" sz="28700" b="1">
                <a:solidFill>
                  <a:prstClr val="white"/>
                </a:solidFill>
                <a:latin typeface="Arial (Headings)"/>
              </a:rPr>
              <a:t>11</a:t>
            </a:r>
            <a:endParaRPr kumimoji="0" lang="en-US" sz="28700" b="1" i="0" u="none" strike="noStrike" kern="1200" cap="none" spc="0" normalizeH="0" baseline="0" noProof="0">
              <a:ln>
                <a:noFill/>
              </a:ln>
              <a:solidFill>
                <a:prstClr val="white"/>
              </a:solidFill>
              <a:effectLst/>
              <a:uLnTx/>
              <a:uFillTx/>
              <a:latin typeface="Arial (Headings)"/>
              <a:ea typeface="+mj-ea"/>
              <a:cs typeface="+mj-cs"/>
            </a:endParaRPr>
          </a:p>
        </p:txBody>
      </p:sp>
      <p:pic>
        <p:nvPicPr>
          <p:cNvPr id="16" name="Graphic 15" descr="A puzzle">
            <a:extLst>
              <a:ext uri="{FF2B5EF4-FFF2-40B4-BE49-F238E27FC236}">
                <a16:creationId xmlns:a16="http://schemas.microsoft.com/office/drawing/2014/main" id="{9488929C-1172-0919-F792-1C25B260C815}"/>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42305" y="884978"/>
            <a:ext cx="4121150" cy="4121150"/>
          </a:xfrm>
          <a:prstGeom prst="rect">
            <a:avLst/>
          </a:prstGeom>
        </p:spPr>
      </p:pic>
    </p:spTree>
    <p:extLst>
      <p:ext uri="{BB962C8B-B14F-4D97-AF65-F5344CB8AC3E}">
        <p14:creationId xmlns:p14="http://schemas.microsoft.com/office/powerpoint/2010/main" val="17141740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tabLst>
                <a:tab pos="275353" algn="l"/>
              </a:tabLst>
              <a:defRPr/>
            </a:pPr>
            <a:r>
              <a:rPr lang="en-US" sz="1800" b="1" kern="0">
                <a:solidFill>
                  <a:srgbClr val="005BAA"/>
                </a:solidFill>
                <a:latin typeface="Arial (Headings)"/>
                <a:cs typeface="Calibri"/>
              </a:rPr>
              <a:t>ADAPTING CONSULTATIVE APPROACH</a:t>
            </a:r>
          </a:p>
        </p:txBody>
      </p:sp>
      <p:sp>
        <p:nvSpPr>
          <p:cNvPr id="2" name="Title 1">
            <a:extLst>
              <a:ext uri="{FF2B5EF4-FFF2-40B4-BE49-F238E27FC236}">
                <a16:creationId xmlns:a16="http://schemas.microsoft.com/office/drawing/2014/main" id="{77D1D3AC-8A1F-948E-D74A-4A1DF08C8C99}"/>
              </a:ext>
            </a:extLst>
          </p:cNvPr>
          <p:cNvSpPr txBox="1">
            <a:spLocks/>
          </p:cNvSpPr>
          <p:nvPr/>
        </p:nvSpPr>
        <p:spPr bwMode="gray">
          <a:xfrm>
            <a:off x="817889" y="953177"/>
            <a:ext cx="7326604"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342900" lvl="0" indent="-342900" defTabSz="913526">
              <a:buFont typeface="+mj-lt"/>
              <a:buAutoNum type="arabicPeriod"/>
              <a:tabLst>
                <a:tab pos="275353" algn="l"/>
              </a:tabLst>
              <a:defRPr/>
            </a:pPr>
            <a:r>
              <a:rPr lang="en-US" sz="1800" spc="-5">
                <a:solidFill>
                  <a:srgbClr val="005BAA"/>
                </a:solidFill>
                <a:latin typeface="Arial MT"/>
                <a:cs typeface="Arial MT"/>
              </a:rPr>
              <a:t>Ask the right questions (Qualifying Questions)</a:t>
            </a:r>
          </a:p>
          <a:p>
            <a:pPr marL="342900" indent="-342900" defTabSz="913526">
              <a:buFont typeface="+mj-lt"/>
              <a:buAutoNum type="arabicPeriod"/>
              <a:tabLst>
                <a:tab pos="275353" algn="l"/>
              </a:tabLst>
              <a:defRPr/>
            </a:pPr>
            <a:r>
              <a:rPr kumimoji="0" lang="en-US" sz="1800" b="0" u="none" strike="noStrike" kern="1200" cap="none" spc="-5" normalizeH="0" baseline="0" noProof="0">
                <a:ln>
                  <a:noFill/>
                </a:ln>
                <a:solidFill>
                  <a:srgbClr val="005BAA"/>
                </a:solidFill>
                <a:effectLst/>
                <a:uLnTx/>
                <a:uFillTx/>
                <a:latin typeface="Arial MT"/>
                <a:ea typeface="+mj-ea"/>
                <a:cs typeface="Arial MT"/>
              </a:rPr>
              <a:t>Active Listening</a:t>
            </a:r>
            <a:r>
              <a:rPr lang="en-US" sz="1800" spc="-5">
                <a:solidFill>
                  <a:srgbClr val="005BAA"/>
                </a:solidFill>
                <a:latin typeface="Arial MT"/>
                <a:cs typeface="Arial MT"/>
              </a:rPr>
              <a:t> </a:t>
            </a:r>
            <a:endParaRPr lang="en-US" sz="1800" b="0" u="none" strike="noStrike" kern="1200" cap="none" spc="-5" normalizeH="0" baseline="0" noProof="0">
              <a:ln>
                <a:noFill/>
              </a:ln>
              <a:solidFill>
                <a:srgbClr val="005BAA"/>
              </a:solidFill>
              <a:effectLst/>
              <a:uLnTx/>
              <a:uFillTx/>
              <a:latin typeface="Arial MT"/>
              <a:cs typeface="Arial MT"/>
            </a:endParaRPr>
          </a:p>
          <a:p>
            <a:pPr marL="342900" marR="0" lvl="0" indent="-342900" algn="l" defTabSz="913526" rtl="0" eaLnBrk="1" fontAlgn="base" latinLnBrk="0" hangingPunct="1">
              <a:lnSpc>
                <a:spcPct val="100000"/>
              </a:lnSpc>
              <a:spcBef>
                <a:spcPct val="0"/>
              </a:spcBef>
              <a:spcAft>
                <a:spcPct val="0"/>
              </a:spcAft>
              <a:buClrTx/>
              <a:buSzTx/>
              <a:buFont typeface="+mj-lt"/>
              <a:buAutoNum type="arabicPeriod"/>
              <a:tabLst>
                <a:tab pos="275353" algn="l"/>
              </a:tabLst>
              <a:defRPr/>
            </a:pPr>
            <a:r>
              <a:rPr kumimoji="0" lang="en-US" sz="1800" b="0" u="none" strike="noStrike" kern="1200" cap="none" spc="-5" normalizeH="0" baseline="0" noProof="0">
                <a:ln>
                  <a:noFill/>
                </a:ln>
                <a:solidFill>
                  <a:srgbClr val="005BAA"/>
                </a:solidFill>
                <a:effectLst/>
                <a:uLnTx/>
                <a:uFillTx/>
                <a:latin typeface="Arial MT"/>
                <a:ea typeface="+mj-ea"/>
                <a:cs typeface="Arial MT"/>
              </a:rPr>
              <a:t>Building Rapport</a:t>
            </a:r>
            <a:endParaRPr lang="en-US" sz="1800" b="0" u="none" strike="noStrike" kern="1200" cap="none" spc="-5" normalizeH="0" baseline="0" noProof="0">
              <a:ln>
                <a:noFill/>
              </a:ln>
              <a:solidFill>
                <a:srgbClr val="005BAA"/>
              </a:solidFill>
              <a:effectLst/>
              <a:uLnTx/>
              <a:uFillTx/>
              <a:latin typeface="Arial MT"/>
              <a:cs typeface="Arial MT"/>
            </a:endParaRPr>
          </a:p>
          <a:p>
            <a:pPr marL="342900" marR="0" lvl="0" indent="-342900" algn="l" defTabSz="913526" rtl="0" eaLnBrk="1" fontAlgn="base" latinLnBrk="0" hangingPunct="1">
              <a:lnSpc>
                <a:spcPct val="100000"/>
              </a:lnSpc>
              <a:spcBef>
                <a:spcPct val="0"/>
              </a:spcBef>
              <a:spcAft>
                <a:spcPct val="0"/>
              </a:spcAft>
              <a:buClrTx/>
              <a:buSzTx/>
              <a:buFont typeface="+mj-lt"/>
              <a:buAutoNum type="arabicPeriod"/>
              <a:tabLst>
                <a:tab pos="275353" algn="l"/>
              </a:tabLst>
              <a:defRPr/>
            </a:pPr>
            <a:r>
              <a:rPr kumimoji="0" lang="en-US" sz="1800" b="0" u="none" strike="noStrike" kern="1200" cap="none" spc="-5" normalizeH="0" baseline="0" noProof="0">
                <a:ln>
                  <a:noFill/>
                </a:ln>
                <a:solidFill>
                  <a:srgbClr val="005BAA"/>
                </a:solidFill>
                <a:effectLst/>
                <a:uLnTx/>
                <a:uFillTx/>
                <a:latin typeface="Arial MT"/>
                <a:ea typeface="+mj-ea"/>
                <a:cs typeface="Arial MT"/>
              </a:rPr>
              <a:t>Responsive</a:t>
            </a:r>
            <a:endParaRPr lang="en-US" sz="1800" b="0" u="none" strike="noStrike" kern="1200" cap="none" spc="-5" normalizeH="0" baseline="0" noProof="0">
              <a:ln>
                <a:noFill/>
              </a:ln>
              <a:solidFill>
                <a:srgbClr val="005BAA"/>
              </a:solidFill>
              <a:effectLst/>
              <a:uLnTx/>
              <a:uFillTx/>
              <a:latin typeface="Arial MT"/>
              <a:cs typeface="Arial MT"/>
            </a:endParaRPr>
          </a:p>
          <a:p>
            <a:pPr marL="285750" marR="0" lvl="0" indent="-285750" algn="l" defTabSz="913526" rtl="0" eaLnBrk="1" fontAlgn="base" latinLnBrk="0" hangingPunct="1">
              <a:lnSpc>
                <a:spcPct val="100000"/>
              </a:lnSpc>
              <a:spcBef>
                <a:spcPct val="0"/>
              </a:spcBef>
              <a:spcAft>
                <a:spcPct val="0"/>
              </a:spcAft>
              <a:buClrTx/>
              <a:buSzTx/>
              <a:buFont typeface="Arial" panose="020B0604020202020204" pitchFamily="34" charset="0"/>
              <a:buChar char="•"/>
              <a:tabLst>
                <a:tab pos="275353" algn="l"/>
              </a:tabLst>
              <a:defRPr/>
            </a:pPr>
            <a:endParaRPr kumimoji="0" lang="en-US" sz="1800" b="0" i="0" u="none" strike="noStrike" kern="1200" cap="none" spc="0" normalizeH="0" baseline="0" noProof="0">
              <a:ln>
                <a:noFill/>
              </a:ln>
              <a:solidFill>
                <a:srgbClr val="005BAA"/>
              </a:solidFill>
              <a:effectLst/>
              <a:uLnTx/>
              <a:uFillTx/>
              <a:latin typeface="Arial MT"/>
              <a:ea typeface="+mj-ea"/>
              <a:cs typeface="Arial MT"/>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a:ln>
                <a:noFill/>
              </a:ln>
              <a:solidFill>
                <a:srgbClr val="005BAA"/>
              </a:solidFill>
              <a:effectLst/>
              <a:uLnTx/>
              <a:uFillTx/>
              <a:latin typeface="Arial (Headings)"/>
              <a:ea typeface="+mj-ea"/>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a:ln>
                <a:noFill/>
              </a:ln>
              <a:solidFill>
                <a:srgbClr val="005BAA"/>
              </a:solidFill>
              <a:effectLst/>
              <a:uLnTx/>
              <a:uFillTx/>
              <a:latin typeface="Arial (Headings)"/>
              <a:ea typeface="+mj-ea"/>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a:ln>
                <a:noFill/>
              </a:ln>
              <a:solidFill>
                <a:srgbClr val="005BAA"/>
              </a:solidFill>
              <a:effectLst/>
              <a:uLnTx/>
              <a:uFillTx/>
              <a:latin typeface="Arial (Headings)"/>
              <a:ea typeface="+mj-ea"/>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a:ln>
                <a:noFill/>
              </a:ln>
              <a:solidFill>
                <a:srgbClr val="005BAA"/>
              </a:solidFill>
              <a:effectLst/>
              <a:uLnTx/>
              <a:uFillTx/>
              <a:latin typeface="Arial (Headings)"/>
              <a:ea typeface="+mj-ea"/>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a:ln>
                <a:noFill/>
              </a:ln>
              <a:solidFill>
                <a:srgbClr val="005BAA"/>
              </a:solidFill>
              <a:effectLst/>
              <a:uLnTx/>
              <a:uFillTx/>
              <a:latin typeface="Arial (Headings)"/>
              <a:ea typeface="+mj-ea"/>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1200" cap="none" spc="0" normalizeH="0" baseline="0" noProof="0">
              <a:ln>
                <a:noFill/>
              </a:ln>
              <a:solidFill>
                <a:srgbClr val="005BAA"/>
              </a:solidFill>
              <a:effectLst/>
              <a:uLnTx/>
              <a:uFillTx/>
              <a:latin typeface="Arial (Headings)"/>
              <a:ea typeface="+mj-ea"/>
              <a:cs typeface="+mj-cs"/>
            </a:endParaRPr>
          </a:p>
        </p:txBody>
      </p:sp>
      <p:pic>
        <p:nvPicPr>
          <p:cNvPr id="7" name="Picture 6" descr="A picture containing person, sitting, car, person&#10;&#10;Description automatically generated">
            <a:extLst>
              <a:ext uri="{FF2B5EF4-FFF2-40B4-BE49-F238E27FC236}">
                <a16:creationId xmlns:a16="http://schemas.microsoft.com/office/drawing/2014/main" id="{16FC4B58-C22E-47F7-844C-3492AE3B7130}"/>
              </a:ext>
            </a:extLst>
          </p:cNvPr>
          <p:cNvPicPr>
            <a:picLocks noChangeAspect="1"/>
          </p:cNvPicPr>
          <p:nvPr/>
        </p:nvPicPr>
        <p:blipFill rotWithShape="1">
          <a:blip r:embed="rId4"/>
          <a:srcRect l="30072" t="-326" r="46870" b="28464"/>
          <a:stretch/>
        </p:blipFill>
        <p:spPr>
          <a:xfrm>
            <a:off x="7931426" y="-19879"/>
            <a:ext cx="4260574" cy="6570133"/>
          </a:xfrm>
          <a:prstGeom prst="rect">
            <a:avLst/>
          </a:prstGeom>
        </p:spPr>
      </p:pic>
    </p:spTree>
    <p:custDataLst>
      <p:tags r:id="rId1"/>
    </p:custDataLst>
    <p:extLst>
      <p:ext uri="{BB962C8B-B14F-4D97-AF65-F5344CB8AC3E}">
        <p14:creationId xmlns:p14="http://schemas.microsoft.com/office/powerpoint/2010/main" val="36106750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tabLst>
                <a:tab pos="275353" algn="l"/>
              </a:tabLst>
              <a:defRPr/>
            </a:pPr>
            <a:r>
              <a:rPr lang="en-US" sz="1800" b="1" kern="0">
                <a:solidFill>
                  <a:srgbClr val="005BAA"/>
                </a:solidFill>
                <a:latin typeface="Arial (Headings)"/>
                <a:cs typeface="Calibri"/>
              </a:rPr>
              <a:t>ADAPTING CONSULTATIVE APPROACH</a:t>
            </a:r>
          </a:p>
        </p:txBody>
      </p:sp>
      <p:sp>
        <p:nvSpPr>
          <p:cNvPr id="2" name="Title 1">
            <a:extLst>
              <a:ext uri="{FF2B5EF4-FFF2-40B4-BE49-F238E27FC236}">
                <a16:creationId xmlns:a16="http://schemas.microsoft.com/office/drawing/2014/main" id="{77D1D3AC-8A1F-948E-D74A-4A1DF08C8C99}"/>
              </a:ext>
            </a:extLst>
          </p:cNvPr>
          <p:cNvSpPr txBox="1">
            <a:spLocks/>
          </p:cNvSpPr>
          <p:nvPr/>
        </p:nvSpPr>
        <p:spPr bwMode="gray">
          <a:xfrm>
            <a:off x="817889" y="953177"/>
            <a:ext cx="7326604"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342900" lvl="0" indent="-342900" defTabSz="913526">
              <a:buFont typeface="+mj-lt"/>
              <a:buAutoNum type="arabicPeriod"/>
              <a:tabLst>
                <a:tab pos="275353" algn="l"/>
              </a:tabLst>
              <a:defRPr/>
            </a:pPr>
            <a:r>
              <a:rPr lang="en-US" sz="1800" spc="-5">
                <a:solidFill>
                  <a:srgbClr val="005BAA"/>
                </a:solidFill>
                <a:latin typeface="Arial MT"/>
                <a:cs typeface="Arial MT"/>
              </a:rPr>
              <a:t>Ask the right questions (Qualifying Questions)</a:t>
            </a:r>
          </a:p>
          <a:p>
            <a:pPr marR="0" lvl="0" algn="l" defTabSz="913526" rtl="0" eaLnBrk="1" fontAlgn="base" latinLnBrk="0" hangingPunct="1">
              <a:lnSpc>
                <a:spcPct val="100000"/>
              </a:lnSpc>
              <a:spcBef>
                <a:spcPct val="0"/>
              </a:spcBef>
              <a:spcAft>
                <a:spcPct val="0"/>
              </a:spcAft>
              <a:buClrTx/>
              <a:buSzTx/>
              <a:tabLst>
                <a:tab pos="275353" algn="l"/>
              </a:tabLst>
              <a:defRPr/>
            </a:pPr>
            <a:endParaRPr kumimoji="0" lang="en-US" sz="1800" b="0" i="0" u="none" strike="noStrike" kern="1200" cap="none" spc="0" normalizeH="0" baseline="0" noProof="0">
              <a:ln>
                <a:noFill/>
              </a:ln>
              <a:solidFill>
                <a:srgbClr val="005BAA"/>
              </a:solidFill>
              <a:effectLst/>
              <a:uLnTx/>
              <a:uFillTx/>
              <a:latin typeface="Arial MT"/>
              <a:ea typeface="+mj-ea"/>
              <a:cs typeface="Arial MT"/>
            </a:endParaRPr>
          </a:p>
          <a:p>
            <a:pPr marL="285750" lvl="0" indent="-285750" defTabSz="913526">
              <a:buFont typeface="Arial" panose="020B0604020202020204" pitchFamily="34" charset="0"/>
              <a:buChar char="•"/>
              <a:tabLst>
                <a:tab pos="275353" algn="l"/>
              </a:tabLst>
              <a:defRPr/>
            </a:pPr>
            <a:r>
              <a:rPr lang="en-US" sz="1800">
                <a:solidFill>
                  <a:srgbClr val="005BAA"/>
                </a:solidFill>
                <a:latin typeface="Arial MT"/>
                <a:cs typeface="Arial MT"/>
              </a:rPr>
              <a:t>Open-ended Questions</a:t>
            </a:r>
          </a:p>
          <a:p>
            <a:pPr marL="742950" lvl="1" indent="-285750" defTabSz="913526">
              <a:buFont typeface="Arial" panose="020B0604020202020204" pitchFamily="34" charset="0"/>
              <a:buChar char="•"/>
              <a:tabLst>
                <a:tab pos="275353" algn="l"/>
              </a:tabLst>
              <a:defRPr/>
            </a:pPr>
            <a:r>
              <a:rPr lang="en-US" sz="1800">
                <a:solidFill>
                  <a:srgbClr val="005BAA"/>
                </a:solidFill>
                <a:latin typeface="Arial MT"/>
                <a:cs typeface="Arial MT"/>
              </a:rPr>
              <a:t>How would you describe a life in the day of your car?</a:t>
            </a:r>
          </a:p>
          <a:p>
            <a:pPr lvl="1" defTabSz="913526">
              <a:tabLst>
                <a:tab pos="275353" algn="l"/>
              </a:tabLst>
              <a:defRPr/>
            </a:pPr>
            <a:endParaRPr lang="en-US" sz="1800">
              <a:solidFill>
                <a:srgbClr val="005BAA"/>
              </a:solidFill>
              <a:latin typeface="Arial MT"/>
              <a:cs typeface="Arial MT"/>
            </a:endParaRPr>
          </a:p>
          <a:p>
            <a:pPr marL="285750" lvl="0" indent="-285750" defTabSz="913526">
              <a:buFont typeface="Arial" panose="020B0604020202020204" pitchFamily="34" charset="0"/>
              <a:buChar char="•"/>
              <a:tabLst>
                <a:tab pos="275353" algn="l"/>
              </a:tabLst>
              <a:defRPr/>
            </a:pPr>
            <a:r>
              <a:rPr lang="en-US" sz="1800">
                <a:solidFill>
                  <a:srgbClr val="005BAA"/>
                </a:solidFill>
                <a:latin typeface="Arial MT"/>
                <a:cs typeface="Arial MT"/>
              </a:rPr>
              <a:t>Closed-ended Questions</a:t>
            </a:r>
          </a:p>
          <a:p>
            <a:pPr marL="742950" lvl="1" indent="-285750" defTabSz="913526">
              <a:buFont typeface="Arial" panose="020B0604020202020204" pitchFamily="34" charset="0"/>
              <a:buChar char="•"/>
              <a:tabLst>
                <a:tab pos="275353" algn="l"/>
              </a:tabLst>
              <a:defRPr/>
            </a:pPr>
            <a:r>
              <a:rPr lang="en-US" sz="1800">
                <a:solidFill>
                  <a:srgbClr val="005BAA"/>
                </a:solidFill>
                <a:latin typeface="Arial MT"/>
                <a:cs typeface="Arial MT"/>
              </a:rPr>
              <a:t>Are you happy with your experience with us?</a:t>
            </a:r>
          </a:p>
          <a:p>
            <a:pPr lvl="1" defTabSz="913526">
              <a:tabLst>
                <a:tab pos="275353" algn="l"/>
              </a:tabLst>
              <a:defRPr/>
            </a:pPr>
            <a:endParaRPr lang="en-US" sz="1800">
              <a:solidFill>
                <a:srgbClr val="005BAA"/>
              </a:solidFill>
              <a:latin typeface="Arial MT"/>
              <a:cs typeface="Arial MT"/>
            </a:endParaRPr>
          </a:p>
          <a:p>
            <a:pPr marL="285750" lvl="0" indent="-285750" defTabSz="913526">
              <a:buFont typeface="Arial" panose="020B0604020202020204" pitchFamily="34" charset="0"/>
              <a:buChar char="•"/>
              <a:tabLst>
                <a:tab pos="275353" algn="l"/>
              </a:tabLst>
              <a:defRPr/>
            </a:pPr>
            <a:r>
              <a:rPr lang="en-US" sz="1800">
                <a:solidFill>
                  <a:srgbClr val="005BAA"/>
                </a:solidFill>
                <a:latin typeface="Arial MT"/>
                <a:cs typeface="Arial MT"/>
              </a:rPr>
              <a:t>Clarifying Questions</a:t>
            </a:r>
          </a:p>
          <a:p>
            <a:pPr marL="742950" lvl="1" indent="-285750" defTabSz="913526">
              <a:buFont typeface="Arial" panose="020B0604020202020204" pitchFamily="34" charset="0"/>
              <a:buChar char="•"/>
              <a:tabLst>
                <a:tab pos="275353" algn="l"/>
              </a:tabLst>
              <a:defRPr/>
            </a:pPr>
            <a:r>
              <a:rPr lang="en-US" sz="1800">
                <a:solidFill>
                  <a:srgbClr val="005BAA"/>
                </a:solidFill>
                <a:latin typeface="Arial MT"/>
                <a:cs typeface="Arial MT"/>
              </a:rPr>
              <a:t>Could you provide more details on how you would like the custom paint to appear on your vehicle?</a:t>
            </a:r>
          </a:p>
          <a:p>
            <a:pPr marL="285750" lvl="0" indent="-285750" defTabSz="913526">
              <a:buFont typeface="Arial" panose="020B0604020202020204" pitchFamily="34" charset="0"/>
              <a:buChar char="•"/>
              <a:tabLst>
                <a:tab pos="275353" algn="l"/>
              </a:tabLst>
              <a:defRPr/>
            </a:pPr>
            <a:endParaRPr lang="en-US" sz="1800" i="1">
              <a:solidFill>
                <a:srgbClr val="005BAA"/>
              </a:solidFill>
              <a:latin typeface="Arial MT"/>
              <a:cs typeface="Arial MT"/>
            </a:endParaRPr>
          </a:p>
          <a:p>
            <a:pPr marR="0" lvl="0" algn="l" defTabSz="913526" rtl="0" eaLnBrk="1" fontAlgn="base" latinLnBrk="0" hangingPunct="1">
              <a:lnSpc>
                <a:spcPct val="100000"/>
              </a:lnSpc>
              <a:spcBef>
                <a:spcPct val="0"/>
              </a:spcBef>
              <a:spcAft>
                <a:spcPct val="0"/>
              </a:spcAft>
              <a:buClrTx/>
              <a:buSzTx/>
              <a:tabLst>
                <a:tab pos="275353" algn="l"/>
              </a:tabLst>
              <a:defRPr/>
            </a:pPr>
            <a:endParaRPr kumimoji="0" lang="en-US" sz="1800" b="0" i="0" u="none" strike="noStrike" kern="1200" cap="none" spc="0" normalizeH="0" baseline="0" noProof="0">
              <a:ln>
                <a:noFill/>
              </a:ln>
              <a:solidFill>
                <a:srgbClr val="005BAA"/>
              </a:solidFill>
              <a:effectLst/>
              <a:uLnTx/>
              <a:uFillTx/>
              <a:latin typeface="Arial MT"/>
              <a:ea typeface="+mj-ea"/>
              <a:cs typeface="Arial MT"/>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a:ln>
                <a:noFill/>
              </a:ln>
              <a:solidFill>
                <a:srgbClr val="005BAA"/>
              </a:solidFill>
              <a:effectLst/>
              <a:uLnTx/>
              <a:uFillTx/>
              <a:latin typeface="Arial (Headings)"/>
              <a:ea typeface="+mj-ea"/>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a:ln>
                <a:noFill/>
              </a:ln>
              <a:solidFill>
                <a:srgbClr val="005BAA"/>
              </a:solidFill>
              <a:effectLst/>
              <a:uLnTx/>
              <a:uFillTx/>
              <a:latin typeface="Arial (Headings)"/>
              <a:ea typeface="+mj-ea"/>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a:ln>
                <a:noFill/>
              </a:ln>
              <a:solidFill>
                <a:srgbClr val="005BAA"/>
              </a:solidFill>
              <a:effectLst/>
              <a:uLnTx/>
              <a:uFillTx/>
              <a:latin typeface="Arial (Headings)"/>
              <a:ea typeface="+mj-ea"/>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a:ln>
                <a:noFill/>
              </a:ln>
              <a:solidFill>
                <a:srgbClr val="005BAA"/>
              </a:solidFill>
              <a:effectLst/>
              <a:uLnTx/>
              <a:uFillTx/>
              <a:latin typeface="Arial (Headings)"/>
              <a:ea typeface="+mj-ea"/>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a:ln>
                <a:noFill/>
              </a:ln>
              <a:solidFill>
                <a:srgbClr val="005BAA"/>
              </a:solidFill>
              <a:effectLst/>
              <a:uLnTx/>
              <a:uFillTx/>
              <a:latin typeface="Arial (Headings)"/>
              <a:ea typeface="+mj-ea"/>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1200" cap="none" spc="0" normalizeH="0" baseline="0" noProof="0">
              <a:ln>
                <a:noFill/>
              </a:ln>
              <a:solidFill>
                <a:srgbClr val="005BAA"/>
              </a:solidFill>
              <a:effectLst/>
              <a:uLnTx/>
              <a:uFillTx/>
              <a:latin typeface="Arial (Headings)"/>
              <a:ea typeface="+mj-ea"/>
              <a:cs typeface="+mj-cs"/>
            </a:endParaRPr>
          </a:p>
        </p:txBody>
      </p:sp>
      <p:pic>
        <p:nvPicPr>
          <p:cNvPr id="7" name="Picture 6" descr="A picture containing person, sitting, car, person&#10;&#10;Description automatically generated">
            <a:extLst>
              <a:ext uri="{FF2B5EF4-FFF2-40B4-BE49-F238E27FC236}">
                <a16:creationId xmlns:a16="http://schemas.microsoft.com/office/drawing/2014/main" id="{16FC4B58-C22E-47F7-844C-3492AE3B7130}"/>
              </a:ext>
            </a:extLst>
          </p:cNvPr>
          <p:cNvPicPr>
            <a:picLocks noChangeAspect="1"/>
          </p:cNvPicPr>
          <p:nvPr/>
        </p:nvPicPr>
        <p:blipFill rotWithShape="1">
          <a:blip r:embed="rId4"/>
          <a:srcRect l="30072" t="-326" r="46870" b="28464"/>
          <a:stretch/>
        </p:blipFill>
        <p:spPr>
          <a:xfrm>
            <a:off x="7931426" y="-19879"/>
            <a:ext cx="4260574" cy="6570133"/>
          </a:xfrm>
          <a:prstGeom prst="rect">
            <a:avLst/>
          </a:prstGeom>
        </p:spPr>
      </p:pic>
    </p:spTree>
    <p:custDataLst>
      <p:tags r:id="rId1"/>
    </p:custDataLst>
    <p:extLst>
      <p:ext uri="{BB962C8B-B14F-4D97-AF65-F5344CB8AC3E}">
        <p14:creationId xmlns:p14="http://schemas.microsoft.com/office/powerpoint/2010/main" val="251958833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UDIO_ID" val="317"/>
  <p:tag name="ARTICULATE_NAV_LEVEL" val="1"/>
  <p:tag name="ARTICULATE_TOC_EXPANDED" val="True"/>
  <p:tag name="ARTICULATE_SLIDE_PRESENTER_GUID" val="554b9cf3-16c7-4dc8-afd5-014a918b0650"/>
  <p:tag name="ARTICULATE_SLIDE_PAUSE" val="1"/>
  <p:tag name="ARTICULATE_HIDE_SLIDE" val="0"/>
  <p:tag name="ARTICULATE_PLAYER_CONTROL_PREVIOUS" val="True"/>
  <p:tag name="ARTICULATE_PLAYER_CONTROL_NEXT" val="True"/>
  <p:tag name="ARTICULATE_USED_LAYOUT" val="3"/>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UDIO_ID" val="317"/>
  <p:tag name="ARTICULATE_NAV_LEVEL" val="1"/>
  <p:tag name="ARTICULATE_TOC_EXPANDED" val="True"/>
  <p:tag name="ARTICULATE_SLIDE_PRESENTER_GUID" val="554b9cf3-16c7-4dc8-afd5-014a918b0650"/>
  <p:tag name="ARTICULATE_SLIDE_PAUSE" val="1"/>
  <p:tag name="ARTICULATE_HIDE_SLIDE" val="0"/>
  <p:tag name="ARTICULATE_PLAYER_CONTROL_PREVIOUS" val="True"/>
  <p:tag name="ARTICULATE_PLAYER_CONTROL_NEXT" val="True"/>
  <p:tag name="ARTICULATE_USED_LAYOUT" val="3"/>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UDIO_ID" val="317"/>
  <p:tag name="ARTICULATE_NAV_LEVEL" val="1"/>
  <p:tag name="ARTICULATE_TOC_EXPANDED" val="True"/>
  <p:tag name="ARTICULATE_SLIDE_PRESENTER_GUID" val="554b9cf3-16c7-4dc8-afd5-014a918b0650"/>
  <p:tag name="ARTICULATE_SLIDE_PAUSE" val="1"/>
  <p:tag name="ARTICULATE_HIDE_SLIDE" val="0"/>
  <p:tag name="ARTICULATE_PLAYER_CONTROL_PREVIOUS" val="True"/>
  <p:tag name="ARTICULATE_PLAYER_CONTROL_NEXT" val="True"/>
  <p:tag name="ARTICULATE_USED_LAYOUT" val="3"/>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UDIO_ID" val="317"/>
  <p:tag name="ARTICULATE_NAV_LEVEL" val="1"/>
  <p:tag name="ARTICULATE_TOC_EXPANDED" val="True"/>
  <p:tag name="ARTICULATE_SLIDE_PRESENTER_GUID" val="554b9cf3-16c7-4dc8-afd5-014a918b0650"/>
  <p:tag name="ARTICULATE_SLIDE_PAUSE" val="1"/>
  <p:tag name="ARTICULATE_HIDE_SLIDE" val="0"/>
  <p:tag name="ARTICULATE_PLAYER_CONTROL_PREVIOUS" val="True"/>
  <p:tag name="ARTICULATE_PLAYER_CONTROL_NEXT" val="True"/>
  <p:tag name="ARTICULATE_USED_LAYOUT" val="3"/>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UDIO_ID" val="317"/>
  <p:tag name="ARTICULATE_NAV_LEVEL" val="1"/>
  <p:tag name="ARTICULATE_TOC_EXPANDED" val="True"/>
  <p:tag name="ARTICULATE_SLIDE_PRESENTER_GUID" val="554b9cf3-16c7-4dc8-afd5-014a918b0650"/>
  <p:tag name="ARTICULATE_SLIDE_PAUSE" val="1"/>
  <p:tag name="ARTICULATE_HIDE_SLIDE" val="0"/>
  <p:tag name="ARTICULATE_PLAYER_CONTROL_PREVIOUS" val="True"/>
  <p:tag name="ARTICULATE_PLAYER_CONTROL_NEXT" val="True"/>
  <p:tag name="ARTICULATE_USED_LAYOUT" val="3"/>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UDIO_ID" val="317"/>
  <p:tag name="ARTICULATE_NAV_LEVEL" val="1"/>
  <p:tag name="ARTICULATE_TOC_EXPANDED" val="True"/>
  <p:tag name="ARTICULATE_SLIDE_PRESENTER_GUID" val="554b9cf3-16c7-4dc8-afd5-014a918b0650"/>
  <p:tag name="ARTICULATE_SLIDE_PAUSE" val="1"/>
  <p:tag name="ARTICULATE_HIDE_SLIDE" val="0"/>
  <p:tag name="ARTICULATE_PLAYER_CONTROL_PREVIOUS" val="True"/>
  <p:tag name="ARTICULATE_PLAYER_CONTROL_NEXT" val="True"/>
  <p:tag name="ARTICULATE_USED_LAYOUT" val="3"/>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UDIO_ID" val="317"/>
  <p:tag name="ARTICULATE_NAV_LEVEL" val="1"/>
  <p:tag name="ARTICULATE_TOC_EXPANDED" val="True"/>
  <p:tag name="ARTICULATE_SLIDE_PRESENTER_GUID" val="554b9cf3-16c7-4dc8-afd5-014a918b0650"/>
  <p:tag name="ARTICULATE_SLIDE_PAUSE" val="1"/>
  <p:tag name="ARTICULATE_HIDE_SLIDE" val="0"/>
  <p:tag name="ARTICULATE_PLAYER_CONTROL_PREVIOUS" val="True"/>
  <p:tag name="ARTICULATE_PLAYER_CONTROL_NEXT" val="True"/>
  <p:tag name="ARTICULATE_USED_LAYOUT" val="3"/>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UDIO_ID" val="317"/>
  <p:tag name="ARTICULATE_NAV_LEVEL" val="1"/>
  <p:tag name="ARTICULATE_TOC_EXPANDED" val="True"/>
  <p:tag name="ARTICULATE_SLIDE_PRESENTER_GUID" val="554b9cf3-16c7-4dc8-afd5-014a918b0650"/>
  <p:tag name="ARTICULATE_SLIDE_PAUSE" val="1"/>
  <p:tag name="ARTICULATE_HIDE_SLIDE" val="0"/>
  <p:tag name="ARTICULATE_PLAYER_CONTROL_PREVIOUS" val="True"/>
  <p:tag name="ARTICULATE_PLAYER_CONTROL_NEXT" val="True"/>
  <p:tag name="ARTICULATE_USED_LAYOUT" val="3"/>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UDIO_ID" val="317"/>
  <p:tag name="ARTICULATE_NAV_LEVEL" val="1"/>
  <p:tag name="ARTICULATE_TOC_EXPANDED" val="True"/>
  <p:tag name="ARTICULATE_SLIDE_PRESENTER_GUID" val="554b9cf3-16c7-4dc8-afd5-014a918b0650"/>
  <p:tag name="ARTICULATE_SLIDE_PAUSE" val="1"/>
  <p:tag name="ARTICULATE_HIDE_SLIDE" val="0"/>
  <p:tag name="ARTICULATE_PLAYER_CONTROL_PREVIOUS" val="True"/>
  <p:tag name="ARTICULATE_PLAYER_CONTROL_NEXT" val="True"/>
  <p:tag name="ARTICULATE_USED_LAYOUT" val="3"/>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UDIO_ID" val="317"/>
  <p:tag name="ARTICULATE_NAV_LEVEL" val="1"/>
  <p:tag name="ARTICULATE_TOC_EXPANDED" val="True"/>
  <p:tag name="ARTICULATE_SLIDE_PRESENTER_GUID" val="554b9cf3-16c7-4dc8-afd5-014a918b0650"/>
  <p:tag name="ARTICULATE_SLIDE_PAUSE" val="1"/>
  <p:tag name="ARTICULATE_HIDE_SLIDE" val="0"/>
  <p:tag name="ARTICULATE_PLAYER_CONTROL_PREVIOUS" val="True"/>
  <p:tag name="ARTICULATE_PLAYER_CONTROL_NEXT" val="True"/>
  <p:tag name="ARTICULATE_USED_LAYOUT" val="3"/>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UDIO_ID" val="317"/>
  <p:tag name="ARTICULATE_NAV_LEVEL" val="1"/>
  <p:tag name="ARTICULATE_TOC_EXPANDED" val="True"/>
  <p:tag name="ARTICULATE_SLIDE_PRESENTER_GUID" val="554b9cf3-16c7-4dc8-afd5-014a918b0650"/>
  <p:tag name="ARTICULATE_SLIDE_PAUSE" val="1"/>
  <p:tag name="ARTICULATE_HIDE_SLIDE" val="0"/>
  <p:tag name="ARTICULATE_PLAYER_CONTROL_PREVIOUS" val="True"/>
  <p:tag name="ARTICULATE_PLAYER_CONTROL_NEXT" val="True"/>
  <p:tag name="ARTICULATE_USED_LAYOUT" val="3"/>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UDIO_ID" val="317"/>
  <p:tag name="ARTICULATE_NAV_LEVEL" val="1"/>
  <p:tag name="ARTICULATE_TOC_EXPANDED" val="True"/>
  <p:tag name="ARTICULATE_SLIDE_PRESENTER_GUID" val="554b9cf3-16c7-4dc8-afd5-014a918b0650"/>
  <p:tag name="ARTICULATE_SLIDE_PAUSE" val="1"/>
  <p:tag name="ARTICULATE_HIDE_SLIDE" val="0"/>
  <p:tag name="ARTICULATE_PLAYER_CONTROL_PREVIOUS" val="True"/>
  <p:tag name="ARTICULATE_PLAYER_CONTROL_NEXT" val="True"/>
  <p:tag name="ARTICULATE_USED_LAYOUT" val="3"/>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UDIO_ID" val="317"/>
  <p:tag name="ARTICULATE_NAV_LEVEL" val="1"/>
  <p:tag name="ARTICULATE_TOC_EXPANDED" val="True"/>
  <p:tag name="ARTICULATE_SLIDE_PRESENTER_GUID" val="554b9cf3-16c7-4dc8-afd5-014a918b0650"/>
  <p:tag name="ARTICULATE_SLIDE_PAUSE" val="1"/>
  <p:tag name="ARTICULATE_HIDE_SLIDE" val="0"/>
  <p:tag name="ARTICULATE_PLAYER_CONTROL_PREVIOUS" val="True"/>
  <p:tag name="ARTICULATE_PLAYER_CONTROL_NEXT" val="True"/>
  <p:tag name="ARTICULATE_USED_LAYOUT" val="3"/>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UDIO_ID" val="317"/>
  <p:tag name="ARTICULATE_NAV_LEVEL" val="1"/>
  <p:tag name="ARTICULATE_TOC_EXPANDED" val="True"/>
  <p:tag name="ARTICULATE_SLIDE_PRESENTER_GUID" val="554b9cf3-16c7-4dc8-afd5-014a918b0650"/>
  <p:tag name="ARTICULATE_SLIDE_PAUSE" val="1"/>
  <p:tag name="ARTICULATE_HIDE_SLIDE" val="0"/>
  <p:tag name="ARTICULATE_PLAYER_CONTROL_PREVIOUS" val="True"/>
  <p:tag name="ARTICULATE_PLAYER_CONTROL_NEXT" val="True"/>
  <p:tag name="ARTICULATE_USED_LAYOUT" val="3"/>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UDIO_ID" val="317"/>
  <p:tag name="ARTICULATE_NAV_LEVEL" val="1"/>
  <p:tag name="ARTICULATE_TOC_EXPANDED" val="True"/>
  <p:tag name="ARTICULATE_SLIDE_PRESENTER_GUID" val="554b9cf3-16c7-4dc8-afd5-014a918b0650"/>
  <p:tag name="ARTICULATE_SLIDE_PAUSE" val="1"/>
  <p:tag name="ARTICULATE_HIDE_SLIDE" val="0"/>
  <p:tag name="ARTICULATE_PLAYER_CONTROL_PREVIOUS" val="True"/>
  <p:tag name="ARTICULATE_PLAYER_CONTROL_NEXT" val="True"/>
  <p:tag name="ARTICULATE_USED_LAYOUT" val="3"/>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UDIO_ID" val="317"/>
  <p:tag name="ARTICULATE_NAV_LEVEL" val="1"/>
  <p:tag name="ARTICULATE_TOC_EXPANDED" val="True"/>
  <p:tag name="ARTICULATE_SLIDE_PRESENTER_GUID" val="554b9cf3-16c7-4dc8-afd5-014a918b0650"/>
  <p:tag name="ARTICULATE_SLIDE_PAUSE" val="1"/>
  <p:tag name="ARTICULATE_HIDE_SLIDE" val="0"/>
  <p:tag name="ARTICULATE_PLAYER_CONTROL_PREVIOUS" val="True"/>
  <p:tag name="ARTICULATE_PLAYER_CONTROL_NEXT" val="True"/>
  <p:tag name="ARTICULATE_USED_LAYOUT" val="3"/>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UDIO_ID" val="317"/>
  <p:tag name="ARTICULATE_NAV_LEVEL" val="1"/>
  <p:tag name="ARTICULATE_TOC_EXPANDED" val="True"/>
  <p:tag name="ARTICULATE_SLIDE_PRESENTER_GUID" val="554b9cf3-16c7-4dc8-afd5-014a918b0650"/>
  <p:tag name="ARTICULATE_SLIDE_PAUSE" val="1"/>
  <p:tag name="ARTICULATE_HIDE_SLIDE" val="0"/>
  <p:tag name="ARTICULATE_PLAYER_CONTROL_PREVIOUS" val="True"/>
  <p:tag name="ARTICULATE_PLAYER_CONTROL_NEXT" val="True"/>
  <p:tag name="ARTICULATE_USED_LAYOUT" val="3"/>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UDIO_ID" val="317"/>
  <p:tag name="ARTICULATE_NAV_LEVEL" val="1"/>
  <p:tag name="ARTICULATE_TOC_EXPANDED" val="True"/>
  <p:tag name="ARTICULATE_SLIDE_PRESENTER_GUID" val="554b9cf3-16c7-4dc8-afd5-014a918b0650"/>
  <p:tag name="ARTICULATE_SLIDE_PAUSE" val="1"/>
  <p:tag name="ARTICULATE_HIDE_SLIDE" val="0"/>
  <p:tag name="ARTICULATE_PLAYER_CONTROL_PREVIOUS" val="True"/>
  <p:tag name="ARTICULATE_PLAYER_CONTROL_NEXT" val="True"/>
  <p:tag name="ARTICULATE_USED_LAYOUT" val="3"/>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UDIO_ID" val="317"/>
  <p:tag name="ARTICULATE_NAV_LEVEL" val="1"/>
  <p:tag name="ARTICULATE_TOC_EXPANDED" val="True"/>
  <p:tag name="ARTICULATE_SLIDE_PRESENTER_GUID" val="554b9cf3-16c7-4dc8-afd5-014a918b0650"/>
  <p:tag name="ARTICULATE_SLIDE_PAUSE" val="1"/>
  <p:tag name="ARTICULATE_HIDE_SLIDE" val="0"/>
  <p:tag name="ARTICULATE_PLAYER_CONTROL_PREVIOUS" val="True"/>
  <p:tag name="ARTICULATE_PLAYER_CONTROL_NEXT" val="True"/>
  <p:tag name="ARTICULATE_USED_LAYOUT" val="3"/>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UDIO_ID" val="317"/>
  <p:tag name="ARTICULATE_NAV_LEVEL" val="1"/>
  <p:tag name="ARTICULATE_TOC_EXPANDED" val="True"/>
  <p:tag name="ARTICULATE_SLIDE_PRESENTER_GUID" val="554b9cf3-16c7-4dc8-afd5-014a918b0650"/>
  <p:tag name="ARTICULATE_SLIDE_PAUSE" val="1"/>
  <p:tag name="ARTICULATE_HIDE_SLIDE" val="0"/>
  <p:tag name="ARTICULATE_PLAYER_CONTROL_PREVIOUS" val="True"/>
  <p:tag name="ARTICULATE_PLAYER_CONTROL_NEXT" val="True"/>
  <p:tag name="ARTICULATE_USED_LAYOUT" val="3"/>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UDIO_ID" val="317"/>
  <p:tag name="ARTICULATE_NAV_LEVEL" val="1"/>
  <p:tag name="ARTICULATE_TOC_EXPANDED" val="True"/>
  <p:tag name="ARTICULATE_SLIDE_PRESENTER_GUID" val="554b9cf3-16c7-4dc8-afd5-014a918b0650"/>
  <p:tag name="ARTICULATE_SLIDE_PAUSE" val="1"/>
  <p:tag name="ARTICULATE_HIDE_SLIDE" val="0"/>
  <p:tag name="ARTICULATE_PLAYER_CONTROL_PREVIOUS" val="True"/>
  <p:tag name="ARTICULATE_PLAYER_CONTROL_NEXT" val="True"/>
  <p:tag name="ARTICULATE_USED_LAYOUT" val="3"/>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UDIO_ID" val="317"/>
  <p:tag name="ARTICULATE_NAV_LEVEL" val="1"/>
  <p:tag name="ARTICULATE_TOC_EXPANDED" val="True"/>
  <p:tag name="ARTICULATE_SLIDE_PRESENTER_GUID" val="554b9cf3-16c7-4dc8-afd5-014a918b0650"/>
  <p:tag name="ARTICULATE_SLIDE_PAUSE" val="1"/>
  <p:tag name="ARTICULATE_HIDE_SLIDE" val="0"/>
  <p:tag name="ARTICULATE_PLAYER_CONTROL_PREVIOUS" val="True"/>
  <p:tag name="ARTICULATE_PLAYER_CONTROL_NEXT" val="True"/>
  <p:tag name="ARTICULATE_USED_LAYOUT" val="3"/>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UDIO_ID" val="317"/>
  <p:tag name="ARTICULATE_NAV_LEVEL" val="1"/>
  <p:tag name="ARTICULATE_TOC_EXPANDED" val="True"/>
  <p:tag name="ARTICULATE_SLIDE_PRESENTER_GUID" val="554b9cf3-16c7-4dc8-afd5-014a918b0650"/>
  <p:tag name="ARTICULATE_SLIDE_PAUSE" val="1"/>
  <p:tag name="ARTICULATE_HIDE_SLIDE" val="0"/>
  <p:tag name="ARTICULATE_PLAYER_CONTROL_PREVIOUS" val="True"/>
  <p:tag name="ARTICULATE_PLAYER_CONTROL_NEXT" val="True"/>
  <p:tag name="ARTICULATE_USED_LAYOUT" val="3"/>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UDIO_ID" val="317"/>
  <p:tag name="ARTICULATE_NAV_LEVEL" val="1"/>
  <p:tag name="ARTICULATE_TOC_EXPANDED" val="True"/>
  <p:tag name="ARTICULATE_SLIDE_PRESENTER_GUID" val="554b9cf3-16c7-4dc8-afd5-014a918b0650"/>
  <p:tag name="ARTICULATE_SLIDE_PAUSE" val="1"/>
  <p:tag name="ARTICULATE_HIDE_SLIDE" val="0"/>
  <p:tag name="ARTICULATE_PLAYER_CONTROL_PREVIOUS" val="True"/>
  <p:tag name="ARTICULATE_PLAYER_CONTROL_NEXT" val="True"/>
  <p:tag name="ARTICULATE_USED_LAYOUT" val="3"/>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UDIO_ID" val="317"/>
  <p:tag name="ARTICULATE_NAV_LEVEL" val="1"/>
  <p:tag name="ARTICULATE_TOC_EXPANDED" val="True"/>
  <p:tag name="ARTICULATE_SLIDE_PRESENTER_GUID" val="554b9cf3-16c7-4dc8-afd5-014a918b0650"/>
  <p:tag name="ARTICULATE_SLIDE_PAUSE" val="1"/>
  <p:tag name="ARTICULATE_HIDE_SLIDE" val="0"/>
  <p:tag name="ARTICULATE_PLAYER_CONTROL_PREVIOUS" val="True"/>
  <p:tag name="ARTICULATE_PLAYER_CONTROL_NEXT" val="True"/>
  <p:tag name="ARTICULATE_USED_LAYOUT" val="3"/>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UDIO_ID" val="317"/>
  <p:tag name="ARTICULATE_NAV_LEVEL" val="1"/>
  <p:tag name="ARTICULATE_TOC_EXPANDED" val="True"/>
  <p:tag name="ARTICULATE_SLIDE_PRESENTER_GUID" val="554b9cf3-16c7-4dc8-afd5-014a918b0650"/>
  <p:tag name="ARTICULATE_SLIDE_PAUSE" val="1"/>
  <p:tag name="ARTICULATE_HIDE_SLIDE" val="0"/>
  <p:tag name="ARTICULATE_PLAYER_CONTROL_PREVIOUS" val="True"/>
  <p:tag name="ARTICULATE_PLAYER_CONTROL_NEXT" val="True"/>
  <p:tag name="ARTICULATE_USED_LAYOUT" val="3"/>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UDIO_ID" val="317"/>
  <p:tag name="ARTICULATE_NAV_LEVEL" val="1"/>
  <p:tag name="ARTICULATE_TOC_EXPANDED" val="True"/>
  <p:tag name="ARTICULATE_SLIDE_PRESENTER_GUID" val="554b9cf3-16c7-4dc8-afd5-014a918b0650"/>
  <p:tag name="ARTICULATE_SLIDE_PAUSE" val="1"/>
  <p:tag name="ARTICULATE_HIDE_SLIDE" val="0"/>
  <p:tag name="ARTICULATE_PLAYER_CONTROL_PREVIOUS" val="True"/>
  <p:tag name="ARTICULATE_PLAYER_CONTROL_NEXT" val="True"/>
  <p:tag name="ARTICULATE_USED_LAYOUT" val="3"/>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UDIO_ID" val="317"/>
  <p:tag name="ARTICULATE_NAV_LEVEL" val="1"/>
  <p:tag name="ARTICULATE_TOC_EXPANDED" val="True"/>
  <p:tag name="ARTICULATE_SLIDE_PRESENTER_GUID" val="554b9cf3-16c7-4dc8-afd5-014a918b0650"/>
  <p:tag name="ARTICULATE_SLIDE_PAUSE" val="1"/>
  <p:tag name="ARTICULATE_HIDE_SLIDE" val="0"/>
  <p:tag name="ARTICULATE_PLAYER_CONTROL_PREVIOUS" val="True"/>
  <p:tag name="ARTICULATE_PLAYER_CONTROL_NEXT" val="True"/>
  <p:tag name="ARTICULATE_USED_LAYOUT" val="3"/>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UDIO_ID" val="317"/>
  <p:tag name="ARTICULATE_NAV_LEVEL" val="1"/>
  <p:tag name="ARTICULATE_TOC_EXPANDED" val="True"/>
  <p:tag name="ARTICULATE_SLIDE_PRESENTER_GUID" val="554b9cf3-16c7-4dc8-afd5-014a918b0650"/>
  <p:tag name="ARTICULATE_SLIDE_PAUSE" val="1"/>
  <p:tag name="ARTICULATE_HIDE_SLIDE" val="0"/>
  <p:tag name="ARTICULATE_PLAYER_CONTROL_PREVIOUS" val="True"/>
  <p:tag name="ARTICULATE_PLAYER_CONTROL_NEXT" val="True"/>
  <p:tag name="ARTICULATE_USED_LAYOUT" val="3"/>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UDIO_ID" val="317"/>
  <p:tag name="ARTICULATE_NAV_LEVEL" val="1"/>
  <p:tag name="ARTICULATE_TOC_EXPANDED" val="True"/>
  <p:tag name="ARTICULATE_SLIDE_PRESENTER_GUID" val="554b9cf3-16c7-4dc8-afd5-014a918b0650"/>
  <p:tag name="ARTICULATE_SLIDE_PAUSE" val="1"/>
  <p:tag name="ARTICULATE_HIDE_SLIDE" val="0"/>
  <p:tag name="ARTICULATE_PLAYER_CONTROL_PREVIOUS" val="True"/>
  <p:tag name="ARTICULATE_PLAYER_CONTROL_NEXT" val="True"/>
  <p:tag name="ARTICULATE_USED_LAYOUT" val="3"/>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UDIO_ID" val="317"/>
  <p:tag name="ARTICULATE_NAV_LEVEL" val="1"/>
  <p:tag name="ARTICULATE_TOC_EXPANDED" val="True"/>
  <p:tag name="ARTICULATE_SLIDE_PRESENTER_GUID" val="554b9cf3-16c7-4dc8-afd5-014a918b0650"/>
  <p:tag name="ARTICULATE_SLIDE_PAUSE" val="1"/>
  <p:tag name="ARTICULATE_HIDE_SLIDE" val="0"/>
  <p:tag name="ARTICULATE_PLAYER_CONTROL_PREVIOUS" val="True"/>
  <p:tag name="ARTICULATE_PLAYER_CONTROL_NEXT" val="True"/>
  <p:tag name="ARTICULATE_USED_LAYOUT" val="3"/>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UDIO_ID" val="317"/>
  <p:tag name="ARTICULATE_NAV_LEVEL" val="1"/>
  <p:tag name="ARTICULATE_TOC_EXPANDED" val="True"/>
  <p:tag name="ARTICULATE_SLIDE_PRESENTER_GUID" val="554b9cf3-16c7-4dc8-afd5-014a918b0650"/>
  <p:tag name="ARTICULATE_SLIDE_PAUSE" val="1"/>
  <p:tag name="ARTICULATE_HIDE_SLIDE" val="0"/>
  <p:tag name="ARTICULATE_PLAYER_CONTROL_PREVIOUS" val="True"/>
  <p:tag name="ARTICULATE_PLAYER_CONTROL_NEXT" val="True"/>
  <p:tag name="ARTICULATE_USED_LAYOUT" val="3"/>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UDIO_ID" val="317"/>
  <p:tag name="ARTICULATE_NAV_LEVEL" val="1"/>
  <p:tag name="ARTICULATE_TOC_EXPANDED" val="True"/>
  <p:tag name="ARTICULATE_SLIDE_PRESENTER_GUID" val="554b9cf3-16c7-4dc8-afd5-014a918b0650"/>
  <p:tag name="ARTICULATE_SLIDE_PAUSE" val="1"/>
  <p:tag name="ARTICULATE_HIDE_SLIDE" val="0"/>
  <p:tag name="ARTICULATE_PLAYER_CONTROL_PREVIOUS" val="True"/>
  <p:tag name="ARTICULATE_PLAYER_CONTROL_NEXT" val="True"/>
  <p:tag name="ARTICULATE_USED_LAYOUT" val="3"/>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UDIO_ID" val="317"/>
  <p:tag name="ARTICULATE_NAV_LEVEL" val="1"/>
  <p:tag name="ARTICULATE_TOC_EXPANDED" val="True"/>
  <p:tag name="ARTICULATE_SLIDE_PRESENTER_GUID" val="554b9cf3-16c7-4dc8-afd5-014a918b0650"/>
  <p:tag name="ARTICULATE_SLIDE_PAUSE" val="1"/>
  <p:tag name="ARTICULATE_HIDE_SLIDE" val="0"/>
  <p:tag name="ARTICULATE_PLAYER_CONTROL_PREVIOUS" val="True"/>
  <p:tag name="ARTICULATE_PLAYER_CONTROL_NEXT" val="True"/>
  <p:tag name="ARTICULATE_USED_LAYOUT" val="3"/>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UDIO_ID" val="317"/>
  <p:tag name="ARTICULATE_NAV_LEVEL" val="1"/>
  <p:tag name="ARTICULATE_TOC_EXPANDED" val="True"/>
  <p:tag name="ARTICULATE_SLIDE_PRESENTER_GUID" val="554b9cf3-16c7-4dc8-afd5-014a918b0650"/>
  <p:tag name="ARTICULATE_SLIDE_PAUSE" val="1"/>
  <p:tag name="ARTICULATE_HIDE_SLIDE" val="0"/>
  <p:tag name="ARTICULATE_PLAYER_CONTROL_PREVIOUS" val="True"/>
  <p:tag name="ARTICULATE_PLAYER_CONTROL_NEXT" val="True"/>
  <p:tag name="ARTICULATE_USED_LAYOUT" val="3"/>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UDIO_ID" val="263"/>
  <p:tag name="ARTICULATE_NAV_LEVEL" val="1"/>
  <p:tag name="ARTICULATE_TOC_EXPANDED" val="True"/>
  <p:tag name="ARTICULATE_SLIDE_PRESENTER_GUID" val="554b9cf3-16c7-4dc8-afd5-014a918b0650"/>
  <p:tag name="ARTICULATE_SLIDE_PAUSE" val="1"/>
  <p:tag name="ARTICULATE_HIDE_SLIDE" val="0"/>
  <p:tag name="ARTICULATE_PLAYER_CONTROL_PREVIOUS" val="True"/>
  <p:tag name="ARTICULATE_PLAYER_CONTROL_NEXT" val="True"/>
  <p:tag name="ARTICULATE_USED_LAYOUT" val="3"/>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UDIO_ID" val="317"/>
  <p:tag name="ARTICULATE_NAV_LEVEL" val="1"/>
  <p:tag name="ARTICULATE_TOC_EXPANDED" val="True"/>
  <p:tag name="ARTICULATE_SLIDE_PRESENTER_GUID" val="554b9cf3-16c7-4dc8-afd5-014a918b0650"/>
  <p:tag name="ARTICULATE_SLIDE_PAUSE" val="1"/>
  <p:tag name="ARTICULATE_HIDE_SLIDE" val="0"/>
  <p:tag name="ARTICULATE_PLAYER_CONTROL_PREVIOUS" val="True"/>
  <p:tag name="ARTICULATE_PLAYER_CONTROL_NEXT" val="True"/>
  <p:tag name="ARTICULATE_USED_LAYOUT" val="3"/>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UDIO_ID" val="317"/>
  <p:tag name="ARTICULATE_NAV_LEVEL" val="1"/>
  <p:tag name="ARTICULATE_TOC_EXPANDED" val="True"/>
  <p:tag name="ARTICULATE_SLIDE_PRESENTER_GUID" val="554b9cf3-16c7-4dc8-afd5-014a918b0650"/>
  <p:tag name="ARTICULATE_SLIDE_PAUSE" val="1"/>
  <p:tag name="ARTICULATE_HIDE_SLIDE" val="0"/>
  <p:tag name="ARTICULATE_PLAYER_CONTROL_PREVIOUS" val="True"/>
  <p:tag name="ARTICULATE_PLAYER_CONTROL_NEXT" val="True"/>
  <p:tag name="ARTICULATE_USED_LAYOUT" val="3"/>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UDIO_ID" val="317"/>
  <p:tag name="ARTICULATE_NAV_LEVEL" val="1"/>
  <p:tag name="ARTICULATE_TOC_EXPANDED" val="True"/>
  <p:tag name="ARTICULATE_SLIDE_PRESENTER_GUID" val="554b9cf3-16c7-4dc8-afd5-014a918b0650"/>
  <p:tag name="ARTICULATE_SLIDE_PAUSE" val="1"/>
  <p:tag name="ARTICULATE_HIDE_SLIDE" val="0"/>
  <p:tag name="ARTICULATE_PLAYER_CONTROL_PREVIOUS" val="True"/>
  <p:tag name="ARTICULATE_PLAYER_CONTROL_NEXT" val="True"/>
  <p:tag name="ARTICULATE_USED_LAYOUT" val="3"/>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UDIO_ID" val="317"/>
  <p:tag name="ARTICULATE_NAV_LEVEL" val="1"/>
  <p:tag name="ARTICULATE_TOC_EXPANDED" val="True"/>
  <p:tag name="ARTICULATE_SLIDE_PRESENTER_GUID" val="554b9cf3-16c7-4dc8-afd5-014a918b0650"/>
  <p:tag name="ARTICULATE_SLIDE_PAUSE" val="1"/>
  <p:tag name="ARTICULATE_HIDE_SLIDE" val="0"/>
  <p:tag name="ARTICULATE_PLAYER_CONTROL_PREVIOUS" val="True"/>
  <p:tag name="ARTICULATE_PLAYER_CONTROL_NEXT" val="True"/>
  <p:tag name="ARTICULATE_USED_LAYOUT" val="3"/>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UDIO_ID" val="317"/>
  <p:tag name="ARTICULATE_NAV_LEVEL" val="1"/>
  <p:tag name="ARTICULATE_TOC_EXPANDED" val="True"/>
  <p:tag name="ARTICULATE_SLIDE_PRESENTER_GUID" val="554b9cf3-16c7-4dc8-afd5-014a918b0650"/>
  <p:tag name="ARTICULATE_SLIDE_PAUSE" val="1"/>
  <p:tag name="ARTICULATE_HIDE_SLIDE" val="0"/>
  <p:tag name="ARTICULATE_PLAYER_CONTROL_PREVIOUS" val="True"/>
  <p:tag name="ARTICULATE_PLAYER_CONTROL_NEXT" val="True"/>
  <p:tag name="ARTICULATE_USED_LAYOUT" val="3"/>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UDIO_ID" val="317"/>
  <p:tag name="ARTICULATE_NAV_LEVEL" val="1"/>
  <p:tag name="ARTICULATE_TOC_EXPANDED" val="True"/>
  <p:tag name="ARTICULATE_SLIDE_PRESENTER_GUID" val="554b9cf3-16c7-4dc8-afd5-014a918b0650"/>
  <p:tag name="ARTICULATE_SLIDE_PAUSE" val="1"/>
  <p:tag name="ARTICULATE_HIDE_SLIDE" val="0"/>
  <p:tag name="ARTICULATE_PLAYER_CONTROL_PREVIOUS" val="True"/>
  <p:tag name="ARTICULATE_PLAYER_CONTROL_NEXT" val="True"/>
  <p:tag name="ARTICULATE_USED_LAYOUT" val="3"/>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UDIO_ID" val="317"/>
  <p:tag name="ARTICULATE_NAV_LEVEL" val="1"/>
  <p:tag name="ARTICULATE_TOC_EXPANDED" val="True"/>
  <p:tag name="ARTICULATE_SLIDE_PRESENTER_GUID" val="554b9cf3-16c7-4dc8-afd5-014a918b0650"/>
  <p:tag name="ARTICULATE_SLIDE_PAUSE" val="1"/>
  <p:tag name="ARTICULATE_HIDE_SLIDE" val="0"/>
  <p:tag name="ARTICULATE_PLAYER_CONTROL_PREVIOUS" val="True"/>
  <p:tag name="ARTICULATE_PLAYER_CONTROL_NEXT" val="True"/>
  <p:tag name="ARTICULATE_USED_LAYOUT" val="3"/>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UDIO_ID" val="317"/>
  <p:tag name="ARTICULATE_NAV_LEVEL" val="1"/>
  <p:tag name="ARTICULATE_TOC_EXPANDED" val="True"/>
  <p:tag name="ARTICULATE_SLIDE_PRESENTER_GUID" val="554b9cf3-16c7-4dc8-afd5-014a918b0650"/>
  <p:tag name="ARTICULATE_SLIDE_PAUSE" val="1"/>
  <p:tag name="ARTICULATE_HIDE_SLIDE" val="0"/>
  <p:tag name="ARTICULATE_PLAYER_CONTROL_PREVIOUS" val="True"/>
  <p:tag name="ARTICULATE_PLAYER_CONTROL_NEXT" val="True"/>
  <p:tag name="ARTICULATE_USED_LAYOUT" val="3"/>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UDIO_ID" val="317"/>
  <p:tag name="ARTICULATE_NAV_LEVEL" val="1"/>
  <p:tag name="ARTICULATE_TOC_EXPANDED" val="True"/>
  <p:tag name="ARTICULATE_SLIDE_PRESENTER_GUID" val="554b9cf3-16c7-4dc8-afd5-014a918b0650"/>
  <p:tag name="ARTICULATE_SLIDE_PAUSE" val="1"/>
  <p:tag name="ARTICULATE_HIDE_SLIDE" val="0"/>
  <p:tag name="ARTICULATE_PLAYER_CONTROL_PREVIOUS" val="True"/>
  <p:tag name="ARTICULATE_PLAYER_CONTROL_NEXT" val="True"/>
  <p:tag name="ARTICULATE_USED_LAYOUT" val="3"/>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UDIO_ID" val="290"/>
  <p:tag name="ARTICULATE_NAV_LEVEL" val="1"/>
  <p:tag name="ARTICULATE_TOC_EXPANDED" val="True"/>
  <p:tag name="ARTICULATE_SLIDE_PRESENTER_GUID" val="554b9cf3-16c7-4dc8-afd5-014a918b0650"/>
  <p:tag name="ARTICULATE_SLIDE_PAUSE" val="1"/>
  <p:tag name="ARTICULATE_HIDE_SLIDE" val="0"/>
  <p:tag name="ARTICULATE_PLAYER_CONTROL_PREVIOUS" val="True"/>
  <p:tag name="ARTICULATE_PLAYER_CONTROL_NEXT" val="True"/>
  <p:tag name="ARTICULATE_USED_LAYOUT" val="8"/>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UDIO_ID" val="317"/>
  <p:tag name="ARTICULATE_NAV_LEVEL" val="1"/>
  <p:tag name="ARTICULATE_TOC_EXPANDED" val="True"/>
  <p:tag name="ARTICULATE_SLIDE_PRESENTER_GUID" val="554b9cf3-16c7-4dc8-afd5-014a918b0650"/>
  <p:tag name="ARTICULATE_SLIDE_PAUSE" val="1"/>
  <p:tag name="ARTICULATE_HIDE_SLIDE" val="0"/>
  <p:tag name="ARTICULATE_PLAYER_CONTROL_PREVIOUS" val="True"/>
  <p:tag name="ARTICULATE_PLAYER_CONTROL_NEXT" val="True"/>
  <p:tag name="ARTICULATE_USED_LAYOUT" val="3"/>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UDIO_ID" val="317"/>
  <p:tag name="ARTICULATE_NAV_LEVEL" val="1"/>
  <p:tag name="ARTICULATE_TOC_EXPANDED" val="True"/>
  <p:tag name="ARTICULATE_SLIDE_PRESENTER_GUID" val="554b9cf3-16c7-4dc8-afd5-014a918b0650"/>
  <p:tag name="ARTICULATE_SLIDE_PAUSE" val="1"/>
  <p:tag name="ARTICULATE_HIDE_SLIDE" val="0"/>
  <p:tag name="ARTICULATE_PLAYER_CONTROL_PREVIOUS" val="True"/>
  <p:tag name="ARTICULATE_PLAYER_CONTROL_NEXT" val="True"/>
  <p:tag name="ARTICULATE_USED_LAYOUT" val="3"/>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UDIO_ID" val="317"/>
  <p:tag name="ARTICULATE_NAV_LEVEL" val="1"/>
  <p:tag name="ARTICULATE_TOC_EXPANDED" val="True"/>
  <p:tag name="ARTICULATE_SLIDE_PRESENTER_GUID" val="554b9cf3-16c7-4dc8-afd5-014a918b0650"/>
  <p:tag name="ARTICULATE_SLIDE_PAUSE" val="1"/>
  <p:tag name="ARTICULATE_HIDE_SLIDE" val="0"/>
  <p:tag name="ARTICULATE_PLAYER_CONTROL_PREVIOUS" val="True"/>
  <p:tag name="ARTICULATE_PLAYER_CONTROL_NEXT" val="True"/>
  <p:tag name="ARTICULATE_USED_LAYOUT" val="3"/>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UDIO_ID" val="317"/>
  <p:tag name="ARTICULATE_NAV_LEVEL" val="1"/>
  <p:tag name="ARTICULATE_TOC_EXPANDED" val="True"/>
  <p:tag name="ARTICULATE_SLIDE_PRESENTER_GUID" val="554b9cf3-16c7-4dc8-afd5-014a918b0650"/>
  <p:tag name="ARTICULATE_SLIDE_PAUSE" val="1"/>
  <p:tag name="ARTICULATE_HIDE_SLIDE" val="0"/>
  <p:tag name="ARTICULATE_PLAYER_CONTROL_PREVIOUS" val="True"/>
  <p:tag name="ARTICULATE_PLAYER_CONTROL_NEXT" val="True"/>
  <p:tag name="ARTICULATE_USED_LAYOUT" val="3"/>
  <p:tag name="ARTICULATE_SLIDE_THUMBNAIL_REFRESH" val="1"/>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a52e92df-ef05-4178-9ff7-ae52c84e8b80" xsi:nil="true"/>
    <lcf76f155ced4ddcb4097134ff3c332f xmlns="b1dd8b74-5c72-4bed-9600-dc522257a853">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2C82D294E8B3E408D6789D5DB978365" ma:contentTypeVersion="17" ma:contentTypeDescription="Create a new document." ma:contentTypeScope="" ma:versionID="6ee320358f90c04651861a51e3fc31db">
  <xsd:schema xmlns:xsd="http://www.w3.org/2001/XMLSchema" xmlns:xs="http://www.w3.org/2001/XMLSchema" xmlns:p="http://schemas.microsoft.com/office/2006/metadata/properties" xmlns:ns2="b1dd8b74-5c72-4bed-9600-dc522257a853" xmlns:ns3="a52e92df-ef05-4178-9ff7-ae52c84e8b80" targetNamespace="http://schemas.microsoft.com/office/2006/metadata/properties" ma:root="true" ma:fieldsID="25a970a39b1f11a4dd3fc4de4bd6885b" ns2:_="" ns3:_="">
    <xsd:import namespace="b1dd8b74-5c72-4bed-9600-dc522257a853"/>
    <xsd:import namespace="a52e92df-ef05-4178-9ff7-ae52c84e8b80"/>
    <xsd:element name="properties">
      <xsd:complexType>
        <xsd:sequence>
          <xsd:element name="documentManagement">
            <xsd:complexType>
              <xsd:all>
                <xsd:element ref="ns2:MediaServiceMetadata" minOccurs="0"/>
                <xsd:element ref="ns2:MediaServiceFastMetadata" minOccurs="0"/>
                <xsd:element ref="ns2:MediaServiceGenerationTime" minOccurs="0"/>
                <xsd:element ref="ns2:MediaServiceEventHashCode" minOccurs="0"/>
                <xsd:element ref="ns2:lcf76f155ced4ddcb4097134ff3c332f" minOccurs="0"/>
                <xsd:element ref="ns3:TaxCatchAll" minOccurs="0"/>
                <xsd:element ref="ns2:MediaServiceDateTaken" minOccurs="0"/>
                <xsd:element ref="ns2:MediaLengthInSeconds" minOccurs="0"/>
                <xsd:element ref="ns2:MediaServiceSearchProperties" minOccurs="0"/>
                <xsd:element ref="ns2:MediaServiceObjectDetectorVersions" minOccurs="0"/>
                <xsd:element ref="ns2:MediaServiceOCR" minOccurs="0"/>
                <xsd:element ref="ns2:MediaServiceLocation" minOccurs="0"/>
                <xsd:element ref="ns3:SharedWithUsers" minOccurs="0"/>
                <xsd:element ref="ns3:SharedWithDetail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dd8b74-5c72-4bed-9600-dc522257a85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GenerationTime" ma:index="10" nillable="true" ma:displayName="MediaServiceGenerationTime" ma:hidden="true" ma:internalName="MediaServiceGenerationTime" ma:readOnly="true">
      <xsd:simpleType>
        <xsd:restriction base="dms:Text"/>
      </xsd:simpleType>
    </xsd:element>
    <xsd:element name="MediaServiceEventHashCode" ma:index="11" nillable="true" ma:displayName="MediaServiceEventHashCode" ma:hidden="true" ma:internalName="MediaServiceEventHashCode"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ff333aa0-1660-4a69-b487-86ecbf4b4bc3"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dexed="true" ma:internalName="MediaServiceLocation" ma:readOnly="true">
      <xsd:simpleType>
        <xsd:restriction base="dms:Text"/>
      </xsd:simpleType>
    </xsd:element>
    <xsd:element name="MediaServiceBillingMetadata" ma:index="23"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52e92df-ef05-4178-9ff7-ae52c84e8b80"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0c7a4276-aa78-46fd-88ea-7888c1f879c8}" ma:internalName="TaxCatchAll" ma:showField="CatchAllData" ma:web="a52e92df-ef05-4178-9ff7-ae52c84e8b80">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DCADFFF-D890-4F43-BA55-CCC3E3055366}">
  <ds:schemaRefs>
    <ds:schemaRef ds:uri="http://schemas.microsoft.com/office/2006/documentManagement/types"/>
    <ds:schemaRef ds:uri="http://www.w3.org/XML/1998/namespace"/>
    <ds:schemaRef ds:uri="http://schemas.microsoft.com/office/2006/metadata/properties"/>
    <ds:schemaRef ds:uri="http://schemas.microsoft.com/office/infopath/2007/PartnerControls"/>
    <ds:schemaRef ds:uri="b1dd8b74-5c72-4bed-9600-dc522257a853"/>
    <ds:schemaRef ds:uri="http://purl.org/dc/dcmitype/"/>
    <ds:schemaRef ds:uri="http://purl.org/dc/elements/1.1/"/>
    <ds:schemaRef ds:uri="http://purl.org/dc/terms/"/>
    <ds:schemaRef ds:uri="http://schemas.openxmlformats.org/package/2006/metadata/core-properties"/>
    <ds:schemaRef ds:uri="a52e92df-ef05-4178-9ff7-ae52c84e8b80"/>
  </ds:schemaRefs>
</ds:datastoreItem>
</file>

<file path=customXml/itemProps2.xml><?xml version="1.0" encoding="utf-8"?>
<ds:datastoreItem xmlns:ds="http://schemas.openxmlformats.org/officeDocument/2006/customXml" ds:itemID="{C21AC5B0-A1CA-4B93-9088-6A89E2DDFA4D}">
  <ds:schemaRefs>
    <ds:schemaRef ds:uri="http://schemas.microsoft.com/sharepoint/v3/contenttype/forms"/>
  </ds:schemaRefs>
</ds:datastoreItem>
</file>

<file path=customXml/itemProps3.xml><?xml version="1.0" encoding="utf-8"?>
<ds:datastoreItem xmlns:ds="http://schemas.openxmlformats.org/officeDocument/2006/customXml" ds:itemID="{D3376DDD-B3F0-400B-A06A-D8AD92782E28}">
  <ds:schemaRefs>
    <ds:schemaRef ds:uri="a52e92df-ef05-4178-9ff7-ae52c84e8b80"/>
    <ds:schemaRef ds:uri="b1dd8b74-5c72-4bed-9600-dc522257a85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3186</TotalTime>
  <Words>5180</Words>
  <Application>Microsoft Office PowerPoint</Application>
  <PresentationFormat>Widescreen</PresentationFormat>
  <Paragraphs>1087</Paragraphs>
  <Slides>111</Slides>
  <Notes>108</Notes>
  <HiddenSlides>20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111</vt:i4>
      </vt:variant>
    </vt:vector>
  </HeadingPairs>
  <TitlesOfParts>
    <vt:vector size="126" baseType="lpstr">
      <vt:lpstr>Aptos</vt:lpstr>
      <vt:lpstr>Arial</vt:lpstr>
      <vt:lpstr>Arial (Headings)</vt:lpstr>
      <vt:lpstr>Arial MT</vt:lpstr>
      <vt:lpstr>Aston Martin Flare Medium</vt:lpstr>
      <vt:lpstr>Aston Martin Sans</vt:lpstr>
      <vt:lpstr>Calibri</vt:lpstr>
      <vt:lpstr>Calibri Light</vt:lpstr>
      <vt:lpstr>Encode Sans</vt:lpstr>
      <vt:lpstr>Gotham Condensed Bold</vt:lpstr>
      <vt:lpstr>Gotham Condensed Book</vt:lpstr>
      <vt:lpstr>Gotham Condensed Medium</vt:lpstr>
      <vt:lpstr>Custom Design</vt:lpstr>
      <vt:lpstr>Office Theme</vt:lpstr>
      <vt:lpstr>1_Office Theme</vt:lpstr>
      <vt:lpstr>PowerPoint Presentation</vt:lpstr>
      <vt:lpstr>HOUSEKEEPING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IS GREETING CRITICAL IN THE FIRST MEETING?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Al Futtaim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Carlmartin Hansson</dc:creator>
  <cp:lastModifiedBy>Fatma Alsagaf</cp:lastModifiedBy>
  <cp:revision>1</cp:revision>
  <dcterms:created xsi:type="dcterms:W3CDTF">2024-01-04T06:24:01Z</dcterms:created>
  <dcterms:modified xsi:type="dcterms:W3CDTF">2025-11-09T09:38:46Z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0x010100E2C82D294E8B3E408D6789D5DB978365</vt:lpwstr>
  </property>
  <property fmtid="{D5CDD505-2E9C-101B-9397-08002B2CF9AE}" pid="3" name="MediaServiceImageTags">
    <vt:lpwstr/>
  </property>
  <property fmtid="{D5CDD505-2E9C-101B-9397-08002B2CF9AE}" pid="4" name="MSIP_Label_58fbed80-72d0-4b8d-b688-a17c05b1b4f3_Enabled">
    <vt:lpwstr>true</vt:lpwstr>
  </property>
  <property fmtid="{D5CDD505-2E9C-101B-9397-08002B2CF9AE}" pid="5" name="MSIP_Label_58fbed80-72d0-4b8d-b688-a17c05b1b4f3_SetDate">
    <vt:lpwstr>2025-11-09T05:37:41Z</vt:lpwstr>
  </property>
  <property fmtid="{D5CDD505-2E9C-101B-9397-08002B2CF9AE}" pid="6" name="MSIP_Label_58fbed80-72d0-4b8d-b688-a17c05b1b4f3_Method">
    <vt:lpwstr>Standard</vt:lpwstr>
  </property>
  <property fmtid="{D5CDD505-2E9C-101B-9397-08002B2CF9AE}" pid="7" name="MSIP_Label_58fbed80-72d0-4b8d-b688-a17c05b1b4f3_Name">
    <vt:lpwstr>Confidential External</vt:lpwstr>
  </property>
  <property fmtid="{D5CDD505-2E9C-101B-9397-08002B2CF9AE}" pid="8" name="MSIP_Label_58fbed80-72d0-4b8d-b688-a17c05b1b4f3_SiteId">
    <vt:lpwstr>79ddd250-40e1-4d41-ba0f-c9e9849725cb</vt:lpwstr>
  </property>
  <property fmtid="{D5CDD505-2E9C-101B-9397-08002B2CF9AE}" pid="9" name="MSIP_Label_58fbed80-72d0-4b8d-b688-a17c05b1b4f3_ActionId">
    <vt:lpwstr>8df78db7-fb09-46cb-96df-6091eff91a6d</vt:lpwstr>
  </property>
  <property fmtid="{D5CDD505-2E9C-101B-9397-08002B2CF9AE}" pid="10" name="MSIP_Label_58fbed80-72d0-4b8d-b688-a17c05b1b4f3_ContentBits">
    <vt:lpwstr>2</vt:lpwstr>
  </property>
  <property fmtid="{D5CDD505-2E9C-101B-9397-08002B2CF9AE}" pid="11" name="MSIP_Label_58fbed80-72d0-4b8d-b688-a17c05b1b4f3_Tag">
    <vt:lpwstr>10, 1, 2, 1</vt:lpwstr>
  </property>
  <property fmtid="{D5CDD505-2E9C-101B-9397-08002B2CF9AE}" pid="12" name="ClassificationContentMarkingFooterLocations">
    <vt:lpwstr>Custom Design:8\Office Theme:12\1_Office Theme:8</vt:lpwstr>
  </property>
  <property fmtid="{D5CDD505-2E9C-101B-9397-08002B2CF9AE}" pid="13" name="ClassificationContentMarkingFooterText">
    <vt:lpwstr>Confidential - External Al-Futtaim</vt:lpwstr>
  </property>
</Properties>
</file>